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64" r:id="rId2"/>
    <p:sldId id="266" r:id="rId3"/>
    <p:sldId id="377" r:id="rId4"/>
    <p:sldId id="379" r:id="rId5"/>
    <p:sldId id="378" r:id="rId6"/>
    <p:sldId id="380" r:id="rId7"/>
    <p:sldId id="381" r:id="rId8"/>
    <p:sldId id="382" r:id="rId9"/>
    <p:sldId id="385" r:id="rId10"/>
    <p:sldId id="383" r:id="rId11"/>
    <p:sldId id="384" r:id="rId12"/>
    <p:sldId id="386" r:id="rId13"/>
    <p:sldId id="28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Divider" id="{35B31863-ADFF-443D-9E33-11613600A277}">
          <p14:sldIdLst>
            <p14:sldId id="264"/>
            <p14:sldId id="266"/>
            <p14:sldId id="377"/>
            <p14:sldId id="379"/>
            <p14:sldId id="378"/>
            <p14:sldId id="380"/>
            <p14:sldId id="381"/>
            <p14:sldId id="382"/>
            <p14:sldId id="385"/>
            <p14:sldId id="383"/>
            <p14:sldId id="384"/>
            <p14:sldId id="386"/>
            <p14:sldId id="280"/>
          </p14:sldIdLst>
        </p14:section>
        <p14:section name="Content Layouts" id="{55C5DDA5-7B87-406B-863F-58EF2417E260}">
          <p14:sldIdLst/>
        </p14:section>
        <p14:section name="Multiple Photos_R" id="{FFE158D1-4978-4F29-94E3-B7DDE5E48189}">
          <p14:sldIdLst/>
        </p14:section>
        <p14:section name="Multiple Photos_L" id="{FC5D3244-8FC6-46F9-AA4E-5D2AD77CE454}">
          <p14:sldIdLst/>
        </p14:section>
        <p14:section name="Big Stats, Quotes, Infographics" id="{204ACDBF-DDDD-4AC8-8E87-CE376B46105A}">
          <p14:sldIdLst/>
        </p14:section>
        <p14:section name="Photo grids" id="{BD50BE43-C05D-46DE-B7FA-890A3B81C15F}">
          <p14:sldIdLst/>
        </p14:section>
        <p14:section name="Photo grids + bar" id="{6B8EF9F3-2E48-4F29-B7A4-88F08F3EE6C3}">
          <p14:sldIdLst/>
        </p14:section>
        <p14:section name="Toolkit Copy/Paste Elements" id="{1314A65E-B4B9-4E8C-B473-C1A4B8B1FC46}">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58595B"/>
    <a:srgbClr val="000000"/>
    <a:srgbClr val="FFFFFF"/>
    <a:srgbClr val="A6A6A6"/>
    <a:srgbClr val="FF8200"/>
    <a:srgbClr val="EE3E80"/>
    <a:srgbClr val="8D2048"/>
    <a:srgbClr val="006C93"/>
    <a:srgbClr val="E65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9" autoAdjust="0"/>
    <p:restoredTop sz="94660"/>
  </p:normalViewPr>
  <p:slideViewPr>
    <p:cSldViewPr snapToGrid="0" showGuides="1">
      <p:cViewPr varScale="1">
        <p:scale>
          <a:sx n="76" d="100"/>
          <a:sy n="76" d="100"/>
        </p:scale>
        <p:origin x="678" y="240"/>
      </p:cViewPr>
      <p:guideLst>
        <p:guide orient="horz" pos="2160"/>
        <p:guide pos="3840"/>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118" d="100"/>
          <a:sy n="118" d="100"/>
        </p:scale>
        <p:origin x="3402"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72221" y="892147"/>
            <a:ext cx="4513557" cy="2538876"/>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228599" y="3653292"/>
            <a:ext cx="6399213" cy="4940449"/>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FAAEF9C3-6622-46D8-B52F-444C04EEEB6C}"/>
              </a:ext>
            </a:extLst>
          </p:cNvPr>
          <p:cNvSpPr>
            <a:spLocks noChangeAspect="1"/>
          </p:cNvSpPr>
          <p:nvPr/>
        </p:nvSpPr>
        <p:spPr>
          <a:xfrm>
            <a:off x="0" y="219019"/>
            <a:ext cx="6857999" cy="515594"/>
          </a:xfrm>
          <a:prstGeom prst="rect">
            <a:avLst/>
          </a:prstGeom>
          <a:solidFill>
            <a:srgbClr val="58595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5AE1D029-3359-4019-AE1E-E2DFB10D456A}"/>
              </a:ext>
            </a:extLst>
          </p:cNvPr>
          <p:cNvGrpSpPr>
            <a:grpSpLocks noChangeAspect="1"/>
          </p:cNvGrpSpPr>
          <p:nvPr/>
        </p:nvGrpSpPr>
        <p:grpSpPr bwMode="auto">
          <a:xfrm>
            <a:off x="5648189" y="363344"/>
            <a:ext cx="970075" cy="217635"/>
            <a:chOff x="0" y="1299"/>
            <a:chExt cx="7680" cy="1723"/>
          </a:xfrm>
        </p:grpSpPr>
        <p:sp>
          <p:nvSpPr>
            <p:cNvPr id="10" name="T fill">
              <a:extLst>
                <a:ext uri="{FF2B5EF4-FFF2-40B4-BE49-F238E27FC236}">
                  <a16:creationId xmlns:a16="http://schemas.microsoft.com/office/drawing/2014/main" id="{1435F426-ED13-4CA8-AEE5-ED5A3AB6FED5}"/>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DA63481C-9A34-4F9A-9EFA-445053B975D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EFB07273-CCEA-4154-B732-80E95F37B43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Slide Number Placeholder 6"/>
          <p:cNvSpPr>
            <a:spLocks noGrp="1"/>
          </p:cNvSpPr>
          <p:nvPr>
            <p:ph type="sldNum" sz="quarter" idx="5"/>
          </p:nvPr>
        </p:nvSpPr>
        <p:spPr>
          <a:xfrm>
            <a:off x="328021" y="254365"/>
            <a:ext cx="1808276" cy="458787"/>
          </a:xfrm>
          <a:prstGeom prst="rect">
            <a:avLst/>
          </a:prstGeom>
        </p:spPr>
        <p:txBody>
          <a:bodyPr vert="horz" lIns="91440" tIns="45720" rIns="91440" bIns="45720" rtlCol="0" anchor="ctr"/>
          <a:lstStyle>
            <a:lvl1pPr algn="l">
              <a:defRPr sz="1600">
                <a:solidFill>
                  <a:schemeClr val="bg1"/>
                </a:solidFill>
                <a:latin typeface="Arial Nova" panose="020B0504020202020204" pitchFamily="34" charset="0"/>
              </a:defRPr>
            </a:lvl1pPr>
          </a:lstStyle>
          <a:p>
            <a:fld id="{4C43107C-0EFE-49AA-96DD-13AB464531C6}" type="slidenum">
              <a:rPr lang="en-US" smtClean="0"/>
              <a:pPr/>
              <a:t>‹#›</a:t>
            </a:fld>
            <a:endParaRPr lang="en-US" dirty="0"/>
          </a:p>
        </p:txBody>
      </p:sp>
    </p:spTree>
    <p:extLst>
      <p:ext uri="{BB962C8B-B14F-4D97-AF65-F5344CB8AC3E}">
        <p14:creationId xmlns:p14="http://schemas.microsoft.com/office/powerpoint/2010/main" val="3541714423"/>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1pPr>
    <a:lvl2pPr marL="6286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2pPr>
    <a:lvl3pPr marL="10858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3pPr>
    <a:lvl4pPr marL="15430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4pPr>
    <a:lvl5pPr marL="2000250" indent="-171450" algn="l" defTabSz="914400" rtl="0" eaLnBrk="1" latinLnBrk="0" hangingPunct="1">
      <a:buFont typeface="Arial" panose="020B0604020202020204" pitchFamily="34" charset="0"/>
      <a:buChar char="•"/>
      <a:defRPr sz="1800" kern="1200">
        <a:solidFill>
          <a:schemeClr val="tx1"/>
        </a:solidFill>
        <a:latin typeface="Arial Nova" panose="020B05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pos="144" userDrawn="1">
          <p15:clr>
            <a:srgbClr val="F26B43"/>
          </p15:clr>
        </p15:guide>
        <p15:guide id="2" pos="4176" userDrawn="1">
          <p15:clr>
            <a:srgbClr val="F26B43"/>
          </p15:clr>
        </p15:guide>
      </p15:sldGuideLst>
    </p:ext>
  </p:extLst>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The Hill">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832ED1D7-4803-4C4A-9965-3B1634644815}"/>
              </a:ext>
            </a:extLst>
          </p:cNvPr>
          <p:cNvPicPr>
            <a:picLocks/>
          </p:cNvPicPr>
          <p:nvPr userDrawn="1"/>
        </p:nvPicPr>
        <p:blipFill rotWithShape="1">
          <a:blip r:embed="rId2"/>
          <a:srcRect l="2366" t="21034" r="6964" b="2460"/>
          <a:stretch/>
        </p:blipFill>
        <p:spPr>
          <a:xfrm>
            <a:off x="0" y="2"/>
            <a:ext cx="12198096" cy="6857998"/>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457201"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998991"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1969303"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4513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Content, Photo 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457200"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6096000" y="-1"/>
            <a:ext cx="6096000" cy="6115552"/>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1A07FCD8-3BB1-4FF9-A3B5-7C203A60B03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305104F7-00AD-4F64-874E-304171A424F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C9B1989F-4896-4364-B631-428DE2B76A4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528990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Content, Photo L">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hasCustomPrompt="1"/>
          </p:nvPr>
        </p:nvSpPr>
        <p:spPr>
          <a:xfrm>
            <a:off x="6304547" y="228601"/>
            <a:ext cx="5430253" cy="1123761"/>
          </a:xfrm>
        </p:spPr>
        <p:txBody>
          <a:bodyPr>
            <a:normAutofit/>
          </a:bodyPr>
          <a:lstStyle>
            <a:lvl1pPr>
              <a:defRPr sz="3600"/>
            </a:lvl1pPr>
          </a:lstStyle>
          <a:p>
            <a:r>
              <a:rPr lang="en-US" dirty="0"/>
              <a:t>Title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6304547" y="1825625"/>
            <a:ext cx="5430253"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CC121225-E67C-437E-834A-25CD1B32DE5C}"/>
              </a:ext>
            </a:extLst>
          </p:cNvPr>
          <p:cNvSpPr>
            <a:spLocks noGrp="1"/>
          </p:cNvSpPr>
          <p:nvPr>
            <p:ph type="pic" sz="quarter" idx="14"/>
          </p:nvPr>
        </p:nvSpPr>
        <p:spPr>
          <a:xfrm>
            <a:off x="0" y="0"/>
            <a:ext cx="6096000" cy="6111689"/>
          </a:xfrm>
          <a:solidFill>
            <a:srgbClr val="BFBFBF">
              <a:alpha val="49804"/>
            </a:srgbClr>
          </a:solidFill>
          <a:ln w="28575">
            <a:noFill/>
          </a:ln>
        </p:spPr>
        <p:txBody>
          <a:bodyPr vert="horz" lIns="0" tIns="0" rIns="0" bIns="0" rtlCol="0" anchor="ctr">
            <a:normAutofit/>
          </a:bodyPr>
          <a:lstStyle>
            <a:lvl1pPr marL="0" indent="0" algn="ctr">
              <a:buNone/>
              <a:defRPr lang="en-US"/>
            </a:lvl1pPr>
          </a:lstStyle>
          <a:p>
            <a:pPr marL="228600" lvl="0" indent="-228600" algn="ctr"/>
            <a:endParaRPr lang="en-US"/>
          </a:p>
        </p:txBody>
      </p:sp>
      <p:sp>
        <p:nvSpPr>
          <p:cNvPr id="13" name="Date Placeholder 4">
            <a:extLst>
              <a:ext uri="{FF2B5EF4-FFF2-40B4-BE49-F238E27FC236}">
                <a16:creationId xmlns:a16="http://schemas.microsoft.com/office/drawing/2014/main" id="{7D760A07-345B-40F2-B8C0-6C66BB4CAB2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17B40D33-171A-4D6F-AC92-C54E722F5A6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FAB2FE1A-CC7E-4520-92C6-384EC2F09BA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14370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E4DB656-2AD3-4B6D-B912-AA14E43934E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A2B702E1-95B6-4EC2-9232-1A178B938F60}"/>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9CEE6628-1386-4A0C-BAFF-931C89F3C09E}"/>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92B6B725-8893-4D4A-814B-E6809FB6FE85}"/>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EA4F30E0-A25B-4F95-AB11-7478B8BDBDF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Picture Placeholder 14">
            <a:extLst>
              <a:ext uri="{FF2B5EF4-FFF2-40B4-BE49-F238E27FC236}">
                <a16:creationId xmlns:a16="http://schemas.microsoft.com/office/drawing/2014/main" id="{9A9D0E8A-079C-469C-8EFD-E5B886491A2B}"/>
              </a:ext>
            </a:extLst>
          </p:cNvPr>
          <p:cNvSpPr>
            <a:spLocks noGrp="1"/>
          </p:cNvSpPr>
          <p:nvPr>
            <p:ph type="pic" sz="quarter" idx="13" hasCustomPrompt="1"/>
          </p:nvPr>
        </p:nvSpPr>
        <p:spPr>
          <a:xfrm>
            <a:off x="0" y="0"/>
            <a:ext cx="12192000" cy="6127750"/>
          </a:xfrm>
          <a:solidFill>
            <a:schemeClr val="bg1"/>
          </a:solidFill>
        </p:spPr>
        <p:txBody>
          <a:bodyPr anchor="ctr"/>
          <a:lstStyle>
            <a:lvl1pPr marL="0" indent="0" algn="ctr">
              <a:buNone/>
              <a:defRPr>
                <a:solidFill>
                  <a:srgbClr val="58595B"/>
                </a:solidFill>
              </a:defRPr>
            </a:lvl1pPr>
          </a:lstStyle>
          <a:p>
            <a:r>
              <a:rPr lang="en-US" dirty="0"/>
              <a:t>Click icon to add photo</a:t>
            </a:r>
          </a:p>
        </p:txBody>
      </p:sp>
      <p:sp>
        <p:nvSpPr>
          <p:cNvPr id="17" name="Date Placeholder 4">
            <a:extLst>
              <a:ext uri="{FF2B5EF4-FFF2-40B4-BE49-F238E27FC236}">
                <a16:creationId xmlns:a16="http://schemas.microsoft.com/office/drawing/2014/main" id="{7F062795-CA06-4DC5-8E36-E1CCB2360C9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8" name="Footer Placeholder 5">
            <a:extLst>
              <a:ext uri="{FF2B5EF4-FFF2-40B4-BE49-F238E27FC236}">
                <a16:creationId xmlns:a16="http://schemas.microsoft.com/office/drawing/2014/main" id="{1561DC46-605C-45B1-B99A-70446236E1F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7B995BD6-CFF3-4E17-8ED0-5D87EFF6569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44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1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20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6111689"/>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AF16959D-9AE7-4935-A4C3-FABF62F2301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2743C078-638D-46A7-9156-199899A36E9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2083A4D7-C72A-44AE-89CA-8687C3F05C3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044130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2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3118440"/>
            <a:ext cx="4651708" cy="299325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 name="Date Placeholder 4">
            <a:extLst>
              <a:ext uri="{FF2B5EF4-FFF2-40B4-BE49-F238E27FC236}">
                <a16:creationId xmlns:a16="http://schemas.microsoft.com/office/drawing/2014/main" id="{6A660581-A64E-4983-8D6C-F96F89E7E491}"/>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9" name="Footer Placeholder 5">
            <a:extLst>
              <a:ext uri="{FF2B5EF4-FFF2-40B4-BE49-F238E27FC236}">
                <a16:creationId xmlns:a16="http://schemas.microsoft.com/office/drawing/2014/main" id="{F8F2701F-D63A-4BC7-B67D-E3D34B1141D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6">
            <a:extLst>
              <a:ext uri="{FF2B5EF4-FFF2-40B4-BE49-F238E27FC236}">
                <a16:creationId xmlns:a16="http://schemas.microsoft.com/office/drawing/2014/main" id="{D952F882-7811-40A1-A211-934FAF3650B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129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3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53771"/>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1983403D-46E0-49C1-8379-5F44BC70C57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A8F40A6D-8084-4FCA-B313-F4BDA53F93E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AF78E67F-46D6-4034-ABF3-1AD6D8932CC1}"/>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007728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4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4651708"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0" y="4145288"/>
            <a:ext cx="4651709"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53770"/>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72050CB8-5B0E-42E7-AABF-5763E53CF459}"/>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F0EFEA0-DAF3-47EC-9DE0-D606B4AAE0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1F61F12E-A586-40EC-8CF8-0BD1FC3F680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105118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5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4651708"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46EEE9D9-DFB0-4C9C-B0FF-9831F815032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2C8441A0-3B15-4E6F-9AB7-67B5208F747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1751C83-81CC-4BF3-B02E-DF0434ACDD1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96708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6X_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199"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57199"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7540292"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7540292"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7540292"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9928758" y="2072644"/>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9928758" y="0"/>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9928758" y="4145288"/>
            <a:ext cx="2263242" cy="1966402"/>
          </a:xfrm>
          <a:solidFill>
            <a:srgbClr val="BFBFBF">
              <a:alpha val="49804"/>
            </a:srgbClr>
          </a:solidFill>
          <a:ln w="28575">
            <a:noFill/>
          </a:ln>
        </p:spPr>
        <p:txBody>
          <a:bodyPr vert="horz" lIns="0" tIns="0" rIns="0" bIns="0" rtlCol="0" anchor="ctr">
            <a:normAutofit/>
          </a:bodyPr>
          <a:lstStyle>
            <a:lvl1pPr marL="0" indent="0" algn="ctr">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92794AFA-4542-4B40-852C-C0435B4E3C3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19A53203-4FF6-4A23-87EF-91ED86C7A4D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70A0F888-6943-4E94-8967-1DD9890013D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30414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1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6111689"/>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Rectangle 7">
            <a:extLst>
              <a:ext uri="{FF2B5EF4-FFF2-40B4-BE49-F238E27FC236}">
                <a16:creationId xmlns:a16="http://schemas.microsoft.com/office/drawing/2014/main" id="{1E1A3C71-0AD6-4ACF-A079-D135E8EA575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UTK Horiz_R">
            <a:extLst>
              <a:ext uri="{FF2B5EF4-FFF2-40B4-BE49-F238E27FC236}">
                <a16:creationId xmlns:a16="http://schemas.microsoft.com/office/drawing/2014/main" id="{D7C10C60-F0E9-401E-B1AE-78D7FB31A82C}"/>
              </a:ext>
            </a:extLst>
          </p:cNvPr>
          <p:cNvGrpSpPr>
            <a:grpSpLocks noChangeAspect="1"/>
          </p:cNvGrpSpPr>
          <p:nvPr userDrawn="1"/>
        </p:nvGrpSpPr>
        <p:grpSpPr bwMode="auto">
          <a:xfrm>
            <a:off x="10557955" y="6320597"/>
            <a:ext cx="1404165" cy="315023"/>
            <a:chOff x="0" y="1299"/>
            <a:chExt cx="7680" cy="1723"/>
          </a:xfrm>
        </p:grpSpPr>
        <p:sp>
          <p:nvSpPr>
            <p:cNvPr id="10" name="T fill" hidden="1">
              <a:extLst>
                <a:ext uri="{FF2B5EF4-FFF2-40B4-BE49-F238E27FC236}">
                  <a16:creationId xmlns:a16="http://schemas.microsoft.com/office/drawing/2014/main" id="{B889472D-3CF6-4D76-91CD-B15AAC81851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Type">
              <a:extLst>
                <a:ext uri="{FF2B5EF4-FFF2-40B4-BE49-F238E27FC236}">
                  <a16:creationId xmlns:a16="http://schemas.microsoft.com/office/drawing/2014/main" id="{190C6F36-943D-480A-BEC4-9FE959EFF65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Power T">
              <a:extLst>
                <a:ext uri="{FF2B5EF4-FFF2-40B4-BE49-F238E27FC236}">
                  <a16:creationId xmlns:a16="http://schemas.microsoft.com/office/drawing/2014/main" id="{052FB503-AC74-4C64-8176-0EFA65B53C00}"/>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9EFA9863-B948-410F-9E5B-DC7870DD1BD0}"/>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9F9929FA-C903-47F5-A405-13D0D23375C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3655CD01-A4DC-4E0A-891D-A6E2A5AFF5E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9161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Mascot Stadium">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CE04991-562A-4DE2-A5BA-5C3B26CEC3B8}"/>
              </a:ext>
            </a:extLst>
          </p:cNvPr>
          <p:cNvPicPr>
            <a:picLocks/>
          </p:cNvPicPr>
          <p:nvPr userDrawn="1"/>
        </p:nvPicPr>
        <p:blipFill rotWithShape="1">
          <a:blip r:embed="rId2"/>
          <a:srcRect l="11334" t="15157" r="6588" b="15372"/>
          <a:stretch/>
        </p:blipFill>
        <p:spPr>
          <a:xfrm>
            <a:off x="0" y="0"/>
            <a:ext cx="12198096" cy="6858000"/>
          </a:xfrm>
          <a:prstGeom prst="rect">
            <a:avLst/>
          </a:prstGeom>
        </p:spPr>
      </p:pic>
      <p:sp>
        <p:nvSpPr>
          <p:cNvPr id="18" name="Rectangle 17">
            <a:extLst>
              <a:ext uri="{FF2B5EF4-FFF2-40B4-BE49-F238E27FC236}">
                <a16:creationId xmlns:a16="http://schemas.microsoft.com/office/drawing/2014/main" id="{828945DE-F130-4CD9-AD26-0D5B9F34A914}"/>
              </a:ext>
            </a:extLst>
          </p:cNvPr>
          <p:cNvSpPr/>
          <p:nvPr userDrawn="1"/>
        </p:nvSpPr>
        <p:spPr>
          <a:xfrm>
            <a:off x="60960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48A628-CAE9-41C5-AD1A-ED470A6CC560}"/>
              </a:ext>
            </a:extLst>
          </p:cNvPr>
          <p:cNvSpPr>
            <a:spLocks noGrp="1"/>
          </p:cNvSpPr>
          <p:nvPr>
            <p:ph type="title"/>
          </p:nvPr>
        </p:nvSpPr>
        <p:spPr>
          <a:xfrm>
            <a:off x="6590530" y="365125"/>
            <a:ext cx="4602480" cy="3281045"/>
          </a:xfrm>
        </p:spPr>
        <p:txBody>
          <a:bodyPr anchor="ctr"/>
          <a:lstStyle>
            <a:lvl1pPr algn="ctr">
              <a:defRPr/>
            </a:lvl1pPr>
          </a:lstStyle>
          <a:p>
            <a:r>
              <a:rPr lang="en-US" dirty="0"/>
              <a:t>Click to edit Master title style</a:t>
            </a:r>
          </a:p>
        </p:txBody>
      </p:sp>
      <p:grpSp>
        <p:nvGrpSpPr>
          <p:cNvPr id="19" name="UTK Centered">
            <a:extLst>
              <a:ext uri="{FF2B5EF4-FFF2-40B4-BE49-F238E27FC236}">
                <a16:creationId xmlns:a16="http://schemas.microsoft.com/office/drawing/2014/main" id="{BD95262E-8A65-41BE-8D16-5B6844C0B4F9}"/>
              </a:ext>
            </a:extLst>
          </p:cNvPr>
          <p:cNvGrpSpPr>
            <a:grpSpLocks noChangeAspect="1"/>
          </p:cNvGrpSpPr>
          <p:nvPr userDrawn="1"/>
        </p:nvGrpSpPr>
        <p:grpSpPr bwMode="auto">
          <a:xfrm>
            <a:off x="7560842" y="4109165"/>
            <a:ext cx="2661855" cy="1797998"/>
            <a:chOff x="-2931" y="-4852"/>
            <a:chExt cx="17157" cy="11589"/>
          </a:xfrm>
        </p:grpSpPr>
        <p:sp>
          <p:nvSpPr>
            <p:cNvPr id="20" name="T fill">
              <a:extLst>
                <a:ext uri="{FF2B5EF4-FFF2-40B4-BE49-F238E27FC236}">
                  <a16:creationId xmlns:a16="http://schemas.microsoft.com/office/drawing/2014/main" id="{23DC3071-2D59-4F36-B902-95213296AAC3}"/>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Type">
              <a:extLst>
                <a:ext uri="{FF2B5EF4-FFF2-40B4-BE49-F238E27FC236}">
                  <a16:creationId xmlns:a16="http://schemas.microsoft.com/office/drawing/2014/main" id="{15518F2F-F865-4702-B462-144567D323C6}"/>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Power T block">
              <a:extLst>
                <a:ext uri="{FF2B5EF4-FFF2-40B4-BE49-F238E27FC236}">
                  <a16:creationId xmlns:a16="http://schemas.microsoft.com/office/drawing/2014/main" id="{44B6A79B-1686-4F4D-94EE-C07599553804}"/>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83871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2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3118440"/>
            <a:ext cx="4651708" cy="299325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Rectangle 11">
            <a:extLst>
              <a:ext uri="{FF2B5EF4-FFF2-40B4-BE49-F238E27FC236}">
                <a16:creationId xmlns:a16="http://schemas.microsoft.com/office/drawing/2014/main" id="{F5597226-AD9A-4716-950C-2928B604B01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718A085F-99B6-4121-8D97-F7ADEAE38286}"/>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42CFF7CA-4085-4288-93EF-5223B2723913}"/>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51D92B88-0AB2-4F0A-A1A6-80F8B57284F7}"/>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EC77DE78-3A63-4148-83D9-26B717E25F3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89314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3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53771"/>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67F44072-A04B-4000-A688-7203EC9CF96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50421D3A-B1D9-4300-9623-D4856361FB28}"/>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09CFCAE-C8F8-4222-B741-8849F837A5B6}"/>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A7BBD575-A22C-46DE-A4B8-938B1D76C7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AB9B021B-C7DD-4DBF-B4C8-806441F2EFD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Date Placeholder 4">
            <a:extLst>
              <a:ext uri="{FF2B5EF4-FFF2-40B4-BE49-F238E27FC236}">
                <a16:creationId xmlns:a16="http://schemas.microsoft.com/office/drawing/2014/main" id="{95B91D6B-039D-4776-A018-E4C8E37C0F8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7EBB6EBA-D05D-4768-BAD9-4F05D59F227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6">
            <a:extLst>
              <a:ext uri="{FF2B5EF4-FFF2-40B4-BE49-F238E27FC236}">
                <a16:creationId xmlns:a16="http://schemas.microsoft.com/office/drawing/2014/main" id="{FBC586CD-FC15-4C65-8D1E-00942736B9A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451812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4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4651708"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53770"/>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6" name="Rectangle 15">
            <a:extLst>
              <a:ext uri="{FF2B5EF4-FFF2-40B4-BE49-F238E27FC236}">
                <a16:creationId xmlns:a16="http://schemas.microsoft.com/office/drawing/2014/main" id="{83CC7FAC-8640-4220-971F-94CC6D1779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7" name="UTK Horiz_R">
            <a:extLst>
              <a:ext uri="{FF2B5EF4-FFF2-40B4-BE49-F238E27FC236}">
                <a16:creationId xmlns:a16="http://schemas.microsoft.com/office/drawing/2014/main" id="{2CB8A05A-CD5B-456D-A510-F0E71BE75F6B}"/>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F9A20AC1-345F-456A-B518-22B16BEDA9B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0CBBF0D1-C5F5-4A82-B5F1-30F25489E4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F36178A9-62F8-4FD1-9B45-492C4F2B85E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Date Placeholder 4">
            <a:extLst>
              <a:ext uri="{FF2B5EF4-FFF2-40B4-BE49-F238E27FC236}">
                <a16:creationId xmlns:a16="http://schemas.microsoft.com/office/drawing/2014/main" id="{EA63C74F-5523-4238-97A1-1F2B760B7B1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4" name="Footer Placeholder 5">
            <a:extLst>
              <a:ext uri="{FF2B5EF4-FFF2-40B4-BE49-F238E27FC236}">
                <a16:creationId xmlns:a16="http://schemas.microsoft.com/office/drawing/2014/main" id="{BBDF5AFE-C389-46E9-B604-F41D844BACF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6">
            <a:extLst>
              <a:ext uri="{FF2B5EF4-FFF2-40B4-BE49-F238E27FC236}">
                <a16:creationId xmlns:a16="http://schemas.microsoft.com/office/drawing/2014/main" id="{66962A50-E982-46D9-B35F-153F8654E82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691522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5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4651708"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09363217-2D76-4935-B860-12E9B80ACA8E}"/>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B3B0646-9A7E-4CBE-BB2B-D3031D537AB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77B6A5C9-2FCA-4D35-9EC7-F0766B366F9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D8063DAE-F36A-44C3-8052-638160260E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BC46B79E-169B-4376-B4FE-50D9C296A3C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Date Placeholder 4">
            <a:extLst>
              <a:ext uri="{FF2B5EF4-FFF2-40B4-BE49-F238E27FC236}">
                <a16:creationId xmlns:a16="http://schemas.microsoft.com/office/drawing/2014/main" id="{54EF557E-4158-4ADF-BDFE-B315ACFB421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0" name="Footer Placeholder 5">
            <a:extLst>
              <a:ext uri="{FF2B5EF4-FFF2-40B4-BE49-F238E27FC236}">
                <a16:creationId xmlns:a16="http://schemas.microsoft.com/office/drawing/2014/main" id="{C65FD3E4-3477-4CF8-A652-E489834384EF}"/>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1" name="Slide Number Placeholder 6">
            <a:extLst>
              <a:ext uri="{FF2B5EF4-FFF2-40B4-BE49-F238E27FC236}">
                <a16:creationId xmlns:a16="http://schemas.microsoft.com/office/drawing/2014/main" id="{67BAC002-60CA-49B0-B1F3-97EC3997155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202616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6X_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99660" y="228601"/>
            <a:ext cx="6835140" cy="1123761"/>
          </a:xfrm>
        </p:spPr>
        <p:txBody>
          <a:bodyPr>
            <a:normAutofit/>
          </a:bodyPr>
          <a:lstStyle>
            <a:lvl1pPr>
              <a:defRPr sz="3600"/>
            </a:lvl1pPr>
          </a:lstStyle>
          <a:p>
            <a:r>
              <a:rPr lang="en-US" dirty="0"/>
              <a:t>Headline</a:t>
            </a:r>
          </a:p>
        </p:txBody>
      </p:sp>
      <p:sp>
        <p:nvSpPr>
          <p:cNvPr id="3" name="Content Placeholder 2"/>
          <p:cNvSpPr>
            <a:spLocks noGrp="1"/>
          </p:cNvSpPr>
          <p:nvPr>
            <p:ph idx="1"/>
          </p:nvPr>
        </p:nvSpPr>
        <p:spPr>
          <a:xfrm>
            <a:off x="4899660" y="1825625"/>
            <a:ext cx="6835140" cy="4057463"/>
          </a:xfrm>
        </p:spPr>
        <p:txBody>
          <a:bodyPr/>
          <a:lstStyle>
            <a:lvl1pPr>
              <a:lnSpc>
                <a:spcPct val="90000"/>
              </a:lnSpc>
              <a:defRPr>
                <a:solidFill>
                  <a:schemeClr val="tx1"/>
                </a:solidFill>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8">
            <a:extLst>
              <a:ext uri="{FF2B5EF4-FFF2-40B4-BE49-F238E27FC236}">
                <a16:creationId xmlns:a16="http://schemas.microsoft.com/office/drawing/2014/main" id="{84BD442A-06D5-442D-801B-C03C06954CD5}"/>
              </a:ext>
            </a:extLst>
          </p:cNvPr>
          <p:cNvSpPr>
            <a:spLocks noGrp="1"/>
          </p:cNvSpPr>
          <p:nvPr>
            <p:ph type="pic" sz="quarter" idx="16" hasCustomPrompt="1"/>
          </p:nvPr>
        </p:nvSpPr>
        <p:spPr>
          <a:xfrm>
            <a:off x="0"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8" name="Picture Placeholder 8">
            <a:extLst>
              <a:ext uri="{FF2B5EF4-FFF2-40B4-BE49-F238E27FC236}">
                <a16:creationId xmlns:a16="http://schemas.microsoft.com/office/drawing/2014/main" id="{FD1BD93F-60CD-49C7-86FC-9A96B0AD05E0}"/>
              </a:ext>
            </a:extLst>
          </p:cNvPr>
          <p:cNvSpPr>
            <a:spLocks noGrp="1"/>
          </p:cNvSpPr>
          <p:nvPr>
            <p:ph type="pic" sz="quarter" idx="17" hasCustomPrompt="1"/>
          </p:nvPr>
        </p:nvSpPr>
        <p:spPr>
          <a:xfrm>
            <a:off x="0"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9" name="Picture Placeholder 8">
            <a:extLst>
              <a:ext uri="{FF2B5EF4-FFF2-40B4-BE49-F238E27FC236}">
                <a16:creationId xmlns:a16="http://schemas.microsoft.com/office/drawing/2014/main" id="{867F90EF-484B-4356-8B48-1A6A30B07BA5}"/>
              </a:ext>
            </a:extLst>
          </p:cNvPr>
          <p:cNvSpPr>
            <a:spLocks noGrp="1"/>
          </p:cNvSpPr>
          <p:nvPr>
            <p:ph type="pic" sz="quarter" idx="18" hasCustomPrompt="1"/>
          </p:nvPr>
        </p:nvSpPr>
        <p:spPr>
          <a:xfrm>
            <a:off x="0"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0" name="Picture Placeholder 8">
            <a:extLst>
              <a:ext uri="{FF2B5EF4-FFF2-40B4-BE49-F238E27FC236}">
                <a16:creationId xmlns:a16="http://schemas.microsoft.com/office/drawing/2014/main" id="{B770C8F7-8D2A-4B6A-BF61-24775C13A405}"/>
              </a:ext>
            </a:extLst>
          </p:cNvPr>
          <p:cNvSpPr>
            <a:spLocks noGrp="1"/>
          </p:cNvSpPr>
          <p:nvPr>
            <p:ph type="pic" sz="quarter" idx="19" hasCustomPrompt="1"/>
          </p:nvPr>
        </p:nvSpPr>
        <p:spPr>
          <a:xfrm>
            <a:off x="2388466" y="2072644"/>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4" name="Freeform: Shape 13">
            <a:extLst>
              <a:ext uri="{FF2B5EF4-FFF2-40B4-BE49-F238E27FC236}">
                <a16:creationId xmlns:a16="http://schemas.microsoft.com/office/drawing/2014/main" id="{722A4A3C-B8F1-4F29-91F0-D42C2660A621}"/>
              </a:ext>
            </a:extLst>
          </p:cNvPr>
          <p:cNvSpPr/>
          <p:nvPr userDrawn="1"/>
        </p:nvSpPr>
        <p:spPr>
          <a:xfrm>
            <a:off x="11429306" y="6248400"/>
            <a:ext cx="216508" cy="228600"/>
          </a:xfrm>
          <a:custGeom>
            <a:avLst/>
            <a:gdLst>
              <a:gd name="connsiteX0" fmla="*/ 9420044 w 9430552"/>
              <a:gd name="connsiteY0" fmla="*/ 4103210 h 9955931"/>
              <a:gd name="connsiteX1" fmla="*/ 9417418 w 9430552"/>
              <a:gd name="connsiteY1" fmla="*/ 4084821 h 9955931"/>
              <a:gd name="connsiteX2" fmla="*/ 9370133 w 9430552"/>
              <a:gd name="connsiteY2" fmla="*/ 3706549 h 9955931"/>
              <a:gd name="connsiteX3" fmla="*/ 9367506 w 9430552"/>
              <a:gd name="connsiteY3" fmla="*/ 3688160 h 9955931"/>
              <a:gd name="connsiteX4" fmla="*/ 9286073 w 9430552"/>
              <a:gd name="connsiteY4" fmla="*/ 3320395 h 9955931"/>
              <a:gd name="connsiteX5" fmla="*/ 9280819 w 9430552"/>
              <a:gd name="connsiteY5" fmla="*/ 3302007 h 9955931"/>
              <a:gd name="connsiteX6" fmla="*/ 9167863 w 9430552"/>
              <a:gd name="connsiteY6" fmla="*/ 2944749 h 9955931"/>
              <a:gd name="connsiteX7" fmla="*/ 9162609 w 9430552"/>
              <a:gd name="connsiteY7" fmla="*/ 2928988 h 9955931"/>
              <a:gd name="connsiteX8" fmla="*/ 9018130 w 9430552"/>
              <a:gd name="connsiteY8" fmla="*/ 2584865 h 9955931"/>
              <a:gd name="connsiteX9" fmla="*/ 9010249 w 9430552"/>
              <a:gd name="connsiteY9" fmla="*/ 2569103 h 9955931"/>
              <a:gd name="connsiteX10" fmla="*/ 8836874 w 9430552"/>
              <a:gd name="connsiteY10" fmla="*/ 2240741 h 9955931"/>
              <a:gd name="connsiteX11" fmla="*/ 8828993 w 9430552"/>
              <a:gd name="connsiteY11" fmla="*/ 2224980 h 9955931"/>
              <a:gd name="connsiteX12" fmla="*/ 8631976 w 9430552"/>
              <a:gd name="connsiteY12" fmla="*/ 1917633 h 9955931"/>
              <a:gd name="connsiteX13" fmla="*/ 8621468 w 9430552"/>
              <a:gd name="connsiteY13" fmla="*/ 1904499 h 9955931"/>
              <a:gd name="connsiteX14" fmla="*/ 8395555 w 9430552"/>
              <a:gd name="connsiteY14" fmla="*/ 1615540 h 9955931"/>
              <a:gd name="connsiteX15" fmla="*/ 8385048 w 9430552"/>
              <a:gd name="connsiteY15" fmla="*/ 1602406 h 9955931"/>
              <a:gd name="connsiteX16" fmla="*/ 8135493 w 9430552"/>
              <a:gd name="connsiteY16" fmla="*/ 1334463 h 9955931"/>
              <a:gd name="connsiteX17" fmla="*/ 8122359 w 9430552"/>
              <a:gd name="connsiteY17" fmla="*/ 1321328 h 9955931"/>
              <a:gd name="connsiteX18" fmla="*/ 7851789 w 9430552"/>
              <a:gd name="connsiteY18" fmla="*/ 1077027 h 9955931"/>
              <a:gd name="connsiteX19" fmla="*/ 7838654 w 9430552"/>
              <a:gd name="connsiteY19" fmla="*/ 1066519 h 9955931"/>
              <a:gd name="connsiteX20" fmla="*/ 7547069 w 9430552"/>
              <a:gd name="connsiteY20" fmla="*/ 848487 h 9955931"/>
              <a:gd name="connsiteX21" fmla="*/ 7531307 w 9430552"/>
              <a:gd name="connsiteY21" fmla="*/ 837979 h 9955931"/>
              <a:gd name="connsiteX22" fmla="*/ 7221334 w 9430552"/>
              <a:gd name="connsiteY22" fmla="*/ 648843 h 9955931"/>
              <a:gd name="connsiteX23" fmla="*/ 7205573 w 9430552"/>
              <a:gd name="connsiteY23" fmla="*/ 640962 h 9955931"/>
              <a:gd name="connsiteX24" fmla="*/ 6879838 w 9430552"/>
              <a:gd name="connsiteY24" fmla="*/ 480722 h 9955931"/>
              <a:gd name="connsiteX25" fmla="*/ 6861449 w 9430552"/>
              <a:gd name="connsiteY25" fmla="*/ 472841 h 9955931"/>
              <a:gd name="connsiteX26" fmla="*/ 6522580 w 9430552"/>
              <a:gd name="connsiteY26" fmla="*/ 341496 h 9955931"/>
              <a:gd name="connsiteX27" fmla="*/ 6504192 w 9430552"/>
              <a:gd name="connsiteY27" fmla="*/ 336243 h 9955931"/>
              <a:gd name="connsiteX28" fmla="*/ 6152188 w 9430552"/>
              <a:gd name="connsiteY28" fmla="*/ 241674 h 9955931"/>
              <a:gd name="connsiteX29" fmla="*/ 6136426 w 9430552"/>
              <a:gd name="connsiteY29" fmla="*/ 239047 h 9955931"/>
              <a:gd name="connsiteX30" fmla="*/ 5894752 w 9430552"/>
              <a:gd name="connsiteY30" fmla="*/ 194390 h 9955931"/>
              <a:gd name="connsiteX31" fmla="*/ 5878991 w 9430552"/>
              <a:gd name="connsiteY31" fmla="*/ 191763 h 9955931"/>
              <a:gd name="connsiteX32" fmla="*/ 5511225 w 9430552"/>
              <a:gd name="connsiteY32" fmla="*/ 157614 h 9955931"/>
              <a:gd name="connsiteX33" fmla="*/ 5500718 w 9430552"/>
              <a:gd name="connsiteY33" fmla="*/ 157614 h 9955931"/>
              <a:gd name="connsiteX34" fmla="*/ 2056859 w 9430552"/>
              <a:gd name="connsiteY34" fmla="*/ 0 h 9955931"/>
              <a:gd name="connsiteX35" fmla="*/ 2054232 w 9430552"/>
              <a:gd name="connsiteY35" fmla="*/ 0 h 9955931"/>
              <a:gd name="connsiteX36" fmla="*/ 2041097 w 9430552"/>
              <a:gd name="connsiteY36" fmla="*/ 0 h 9955931"/>
              <a:gd name="connsiteX37" fmla="*/ 2035843 w 9430552"/>
              <a:gd name="connsiteY37" fmla="*/ 0 h 9955931"/>
              <a:gd name="connsiteX38" fmla="*/ 2020082 w 9430552"/>
              <a:gd name="connsiteY38" fmla="*/ 2627 h 9955931"/>
              <a:gd name="connsiteX39" fmla="*/ 2014828 w 9430552"/>
              <a:gd name="connsiteY39" fmla="*/ 2627 h 9955931"/>
              <a:gd name="connsiteX40" fmla="*/ 1999067 w 9430552"/>
              <a:gd name="connsiteY40" fmla="*/ 5254 h 9955931"/>
              <a:gd name="connsiteX41" fmla="*/ 1996440 w 9430552"/>
              <a:gd name="connsiteY41" fmla="*/ 5254 h 9955931"/>
              <a:gd name="connsiteX42" fmla="*/ 1980679 w 9430552"/>
              <a:gd name="connsiteY42" fmla="*/ 10508 h 9955931"/>
              <a:gd name="connsiteX43" fmla="*/ 1975425 w 9430552"/>
              <a:gd name="connsiteY43" fmla="*/ 13134 h 9955931"/>
              <a:gd name="connsiteX44" fmla="*/ 1962290 w 9430552"/>
              <a:gd name="connsiteY44" fmla="*/ 18388 h 9955931"/>
              <a:gd name="connsiteX45" fmla="*/ 1954410 w 9430552"/>
              <a:gd name="connsiteY45" fmla="*/ 21015 h 9955931"/>
              <a:gd name="connsiteX46" fmla="*/ 1951783 w 9430552"/>
              <a:gd name="connsiteY46" fmla="*/ 23642 h 9955931"/>
              <a:gd name="connsiteX47" fmla="*/ 99822 w 9430552"/>
              <a:gd name="connsiteY47" fmla="*/ 1019235 h 9955931"/>
              <a:gd name="connsiteX48" fmla="*/ 94568 w 9430552"/>
              <a:gd name="connsiteY48" fmla="*/ 1021862 h 9955931"/>
              <a:gd name="connsiteX49" fmla="*/ 86688 w 9430552"/>
              <a:gd name="connsiteY49" fmla="*/ 1027116 h 9955931"/>
              <a:gd name="connsiteX50" fmla="*/ 76180 w 9430552"/>
              <a:gd name="connsiteY50" fmla="*/ 1034997 h 9955931"/>
              <a:gd name="connsiteX51" fmla="*/ 70926 w 9430552"/>
              <a:gd name="connsiteY51" fmla="*/ 1040250 h 9955931"/>
              <a:gd name="connsiteX52" fmla="*/ 60419 w 9430552"/>
              <a:gd name="connsiteY52" fmla="*/ 1048131 h 9955931"/>
              <a:gd name="connsiteX53" fmla="*/ 57792 w 9430552"/>
              <a:gd name="connsiteY53" fmla="*/ 1050758 h 9955931"/>
              <a:gd name="connsiteX54" fmla="*/ 57792 w 9430552"/>
              <a:gd name="connsiteY54" fmla="*/ 1050758 h 9955931"/>
              <a:gd name="connsiteX55" fmla="*/ 47284 w 9430552"/>
              <a:gd name="connsiteY55" fmla="*/ 1061266 h 9955931"/>
              <a:gd name="connsiteX56" fmla="*/ 44657 w 9430552"/>
              <a:gd name="connsiteY56" fmla="*/ 1066519 h 9955931"/>
              <a:gd name="connsiteX57" fmla="*/ 34150 w 9430552"/>
              <a:gd name="connsiteY57" fmla="*/ 1079654 h 9955931"/>
              <a:gd name="connsiteX58" fmla="*/ 31523 w 9430552"/>
              <a:gd name="connsiteY58" fmla="*/ 1082281 h 9955931"/>
              <a:gd name="connsiteX59" fmla="*/ 23642 w 9430552"/>
              <a:gd name="connsiteY59" fmla="*/ 1095415 h 9955931"/>
              <a:gd name="connsiteX60" fmla="*/ 21015 w 9430552"/>
              <a:gd name="connsiteY60" fmla="*/ 1098042 h 9955931"/>
              <a:gd name="connsiteX61" fmla="*/ 5254 w 9430552"/>
              <a:gd name="connsiteY61" fmla="*/ 1134819 h 9955931"/>
              <a:gd name="connsiteX62" fmla="*/ 5254 w 9430552"/>
              <a:gd name="connsiteY62" fmla="*/ 1140072 h 9955931"/>
              <a:gd name="connsiteX63" fmla="*/ 2627 w 9430552"/>
              <a:gd name="connsiteY63" fmla="*/ 1155834 h 9955931"/>
              <a:gd name="connsiteX64" fmla="*/ 2627 w 9430552"/>
              <a:gd name="connsiteY64" fmla="*/ 1161088 h 9955931"/>
              <a:gd name="connsiteX65" fmla="*/ 0 w 9430552"/>
              <a:gd name="connsiteY65" fmla="*/ 1174222 h 9955931"/>
              <a:gd name="connsiteX66" fmla="*/ 0 w 9430552"/>
              <a:gd name="connsiteY66" fmla="*/ 1179476 h 9955931"/>
              <a:gd name="connsiteX67" fmla="*/ 0 w 9430552"/>
              <a:gd name="connsiteY67" fmla="*/ 1192610 h 9955931"/>
              <a:gd name="connsiteX68" fmla="*/ 0 w 9430552"/>
              <a:gd name="connsiteY68" fmla="*/ 1195237 h 9955931"/>
              <a:gd name="connsiteX69" fmla="*/ 173375 w 9430552"/>
              <a:gd name="connsiteY69" fmla="*/ 9456821 h 9955931"/>
              <a:gd name="connsiteX70" fmla="*/ 215405 w 9430552"/>
              <a:gd name="connsiteY70" fmla="*/ 9577658 h 9955931"/>
              <a:gd name="connsiteX71" fmla="*/ 215405 w 9430552"/>
              <a:gd name="connsiteY71" fmla="*/ 9577658 h 9955931"/>
              <a:gd name="connsiteX72" fmla="*/ 215405 w 9430552"/>
              <a:gd name="connsiteY72" fmla="*/ 9577658 h 9955931"/>
              <a:gd name="connsiteX73" fmla="*/ 233794 w 9430552"/>
              <a:gd name="connsiteY73" fmla="*/ 9596046 h 9955931"/>
              <a:gd name="connsiteX74" fmla="*/ 344123 w 9430552"/>
              <a:gd name="connsiteY74" fmla="*/ 9651211 h 9955931"/>
              <a:gd name="connsiteX75" fmla="*/ 359885 w 9430552"/>
              <a:gd name="connsiteY75" fmla="*/ 9653838 h 9955931"/>
              <a:gd name="connsiteX76" fmla="*/ 3977119 w 9430552"/>
              <a:gd name="connsiteY76" fmla="*/ 9961185 h 9955931"/>
              <a:gd name="connsiteX77" fmla="*/ 3987626 w 9430552"/>
              <a:gd name="connsiteY77" fmla="*/ 9961185 h 9955931"/>
              <a:gd name="connsiteX78" fmla="*/ 4376407 w 9430552"/>
              <a:gd name="connsiteY78" fmla="*/ 9974320 h 9955931"/>
              <a:gd name="connsiteX79" fmla="*/ 4384288 w 9430552"/>
              <a:gd name="connsiteY79" fmla="*/ 9974320 h 9955931"/>
              <a:gd name="connsiteX80" fmla="*/ 4397422 w 9430552"/>
              <a:gd name="connsiteY80" fmla="*/ 9974320 h 9955931"/>
              <a:gd name="connsiteX81" fmla="*/ 4775695 w 9430552"/>
              <a:gd name="connsiteY81" fmla="*/ 9950677 h 9955931"/>
              <a:gd name="connsiteX82" fmla="*/ 4796710 w 9430552"/>
              <a:gd name="connsiteY82" fmla="*/ 9948051 h 9955931"/>
              <a:gd name="connsiteX83" fmla="*/ 5164475 w 9430552"/>
              <a:gd name="connsiteY83" fmla="*/ 9887632 h 9955931"/>
              <a:gd name="connsiteX84" fmla="*/ 5185491 w 9430552"/>
              <a:gd name="connsiteY84" fmla="*/ 9882378 h 9955931"/>
              <a:gd name="connsiteX85" fmla="*/ 5540121 w 9430552"/>
              <a:gd name="connsiteY85" fmla="*/ 9785183 h 9955931"/>
              <a:gd name="connsiteX86" fmla="*/ 5558510 w 9430552"/>
              <a:gd name="connsiteY86" fmla="*/ 9779929 h 9955931"/>
              <a:gd name="connsiteX87" fmla="*/ 5900006 w 9430552"/>
              <a:gd name="connsiteY87" fmla="*/ 9648584 h 9955931"/>
              <a:gd name="connsiteX88" fmla="*/ 5918394 w 9430552"/>
              <a:gd name="connsiteY88" fmla="*/ 9640704 h 9955931"/>
              <a:gd name="connsiteX89" fmla="*/ 6241502 w 9430552"/>
              <a:gd name="connsiteY89" fmla="*/ 9477836 h 9955931"/>
              <a:gd name="connsiteX90" fmla="*/ 6259890 w 9430552"/>
              <a:gd name="connsiteY90" fmla="*/ 9467328 h 9955931"/>
              <a:gd name="connsiteX91" fmla="*/ 6564610 w 9430552"/>
              <a:gd name="connsiteY91" fmla="*/ 9272938 h 9955931"/>
              <a:gd name="connsiteX92" fmla="*/ 6580372 w 9430552"/>
              <a:gd name="connsiteY92" fmla="*/ 9262431 h 9955931"/>
              <a:gd name="connsiteX93" fmla="*/ 6866703 w 9430552"/>
              <a:gd name="connsiteY93" fmla="*/ 9039145 h 9955931"/>
              <a:gd name="connsiteX94" fmla="*/ 6882465 w 9430552"/>
              <a:gd name="connsiteY94" fmla="*/ 9026010 h 9955931"/>
              <a:gd name="connsiteX95" fmla="*/ 7145154 w 9430552"/>
              <a:gd name="connsiteY95" fmla="*/ 8773828 h 9955931"/>
              <a:gd name="connsiteX96" fmla="*/ 7158289 w 9430552"/>
              <a:gd name="connsiteY96" fmla="*/ 8760694 h 9955931"/>
              <a:gd name="connsiteX97" fmla="*/ 7397336 w 9430552"/>
              <a:gd name="connsiteY97" fmla="*/ 8482243 h 9955931"/>
              <a:gd name="connsiteX98" fmla="*/ 7410470 w 9430552"/>
              <a:gd name="connsiteY98" fmla="*/ 8466481 h 9955931"/>
              <a:gd name="connsiteX99" fmla="*/ 7623249 w 9430552"/>
              <a:gd name="connsiteY99" fmla="*/ 8161763 h 9955931"/>
              <a:gd name="connsiteX100" fmla="*/ 7633756 w 9430552"/>
              <a:gd name="connsiteY100" fmla="*/ 8146001 h 9955931"/>
              <a:gd name="connsiteX101" fmla="*/ 7817639 w 9430552"/>
              <a:gd name="connsiteY101" fmla="*/ 7817639 h 9955931"/>
              <a:gd name="connsiteX102" fmla="*/ 7825520 w 9430552"/>
              <a:gd name="connsiteY102" fmla="*/ 7799251 h 9955931"/>
              <a:gd name="connsiteX103" fmla="*/ 7943730 w 9430552"/>
              <a:gd name="connsiteY103" fmla="*/ 7528681 h 9955931"/>
              <a:gd name="connsiteX104" fmla="*/ 8140747 w 9430552"/>
              <a:gd name="connsiteY104" fmla="*/ 7373694 h 9955931"/>
              <a:gd name="connsiteX105" fmla="*/ 8156509 w 9430552"/>
              <a:gd name="connsiteY105" fmla="*/ 7360560 h 9955931"/>
              <a:gd name="connsiteX106" fmla="*/ 8398182 w 9430552"/>
              <a:gd name="connsiteY106" fmla="*/ 7126765 h 9955931"/>
              <a:gd name="connsiteX107" fmla="*/ 8411317 w 9430552"/>
              <a:gd name="connsiteY107" fmla="*/ 7113631 h 9955931"/>
              <a:gd name="connsiteX108" fmla="*/ 8631976 w 9430552"/>
              <a:gd name="connsiteY108" fmla="*/ 6856196 h 9955931"/>
              <a:gd name="connsiteX109" fmla="*/ 8645110 w 9430552"/>
              <a:gd name="connsiteY109" fmla="*/ 6840434 h 9955931"/>
              <a:gd name="connsiteX110" fmla="*/ 8842127 w 9430552"/>
              <a:gd name="connsiteY110" fmla="*/ 6559356 h 9955931"/>
              <a:gd name="connsiteX111" fmla="*/ 8852636 w 9430552"/>
              <a:gd name="connsiteY111" fmla="*/ 6543595 h 9955931"/>
              <a:gd name="connsiteX112" fmla="*/ 9023384 w 9430552"/>
              <a:gd name="connsiteY112" fmla="*/ 6241502 h 9955931"/>
              <a:gd name="connsiteX113" fmla="*/ 9031264 w 9430552"/>
              <a:gd name="connsiteY113" fmla="*/ 6223114 h 9955931"/>
              <a:gd name="connsiteX114" fmla="*/ 9173116 w 9430552"/>
              <a:gd name="connsiteY114" fmla="*/ 5900006 h 9955931"/>
              <a:gd name="connsiteX115" fmla="*/ 9180997 w 9430552"/>
              <a:gd name="connsiteY115" fmla="*/ 5881617 h 9955931"/>
              <a:gd name="connsiteX116" fmla="*/ 9293954 w 9430552"/>
              <a:gd name="connsiteY116" fmla="*/ 5540121 h 9955931"/>
              <a:gd name="connsiteX117" fmla="*/ 9299208 w 9430552"/>
              <a:gd name="connsiteY117" fmla="*/ 5521733 h 9955931"/>
              <a:gd name="connsiteX118" fmla="*/ 9380641 w 9430552"/>
              <a:gd name="connsiteY118" fmla="*/ 5164475 h 9955931"/>
              <a:gd name="connsiteX119" fmla="*/ 9383268 w 9430552"/>
              <a:gd name="connsiteY119" fmla="*/ 5148714 h 9955931"/>
              <a:gd name="connsiteX120" fmla="*/ 9420044 w 9430552"/>
              <a:gd name="connsiteY120" fmla="*/ 4901786 h 9955931"/>
              <a:gd name="connsiteX121" fmla="*/ 9422671 w 9430552"/>
              <a:gd name="connsiteY121" fmla="*/ 4886024 h 9955931"/>
              <a:gd name="connsiteX122" fmla="*/ 9446313 w 9430552"/>
              <a:gd name="connsiteY122" fmla="*/ 4505125 h 9955931"/>
              <a:gd name="connsiteX123" fmla="*/ 9446313 w 9430552"/>
              <a:gd name="connsiteY123" fmla="*/ 4486737 h 9955931"/>
              <a:gd name="connsiteX124" fmla="*/ 9420044 w 9430552"/>
              <a:gd name="connsiteY124" fmla="*/ 4103210 h 9955931"/>
              <a:gd name="connsiteX125" fmla="*/ 1857215 w 9430552"/>
              <a:gd name="connsiteY125" fmla="*/ 1077027 h 9955931"/>
              <a:gd name="connsiteX126" fmla="*/ 924667 w 9430552"/>
              <a:gd name="connsiteY126" fmla="*/ 1032370 h 9955931"/>
              <a:gd name="connsiteX127" fmla="*/ 1849334 w 9430552"/>
              <a:gd name="connsiteY127" fmla="*/ 535887 h 9955931"/>
              <a:gd name="connsiteX128" fmla="*/ 1857215 w 9430552"/>
              <a:gd name="connsiteY128" fmla="*/ 1077027 h 9955931"/>
              <a:gd name="connsiteX129" fmla="*/ 399288 w 9430552"/>
              <a:gd name="connsiteY129" fmla="*/ 1405389 h 9955931"/>
              <a:gd name="connsiteX130" fmla="*/ 1862468 w 9430552"/>
              <a:gd name="connsiteY130" fmla="*/ 1476315 h 9955931"/>
              <a:gd name="connsiteX131" fmla="*/ 1943902 w 9430552"/>
              <a:gd name="connsiteY131" fmla="*/ 7702056 h 9955931"/>
              <a:gd name="connsiteX132" fmla="*/ 559529 w 9430552"/>
              <a:gd name="connsiteY132" fmla="*/ 9002369 h 9955931"/>
              <a:gd name="connsiteX133" fmla="*/ 399288 w 9430552"/>
              <a:gd name="connsiteY133" fmla="*/ 1405389 h 9955931"/>
              <a:gd name="connsiteX134" fmla="*/ 7276499 w 9430552"/>
              <a:gd name="connsiteY134" fmla="*/ 7941103 h 9955931"/>
              <a:gd name="connsiteX135" fmla="*/ 7074228 w 9430552"/>
              <a:gd name="connsiteY135" fmla="*/ 8230061 h 9955931"/>
              <a:gd name="connsiteX136" fmla="*/ 6848315 w 9430552"/>
              <a:gd name="connsiteY136" fmla="*/ 8495377 h 9955931"/>
              <a:gd name="connsiteX137" fmla="*/ 6598760 w 9430552"/>
              <a:gd name="connsiteY137" fmla="*/ 8734425 h 9955931"/>
              <a:gd name="connsiteX138" fmla="*/ 6328190 w 9430552"/>
              <a:gd name="connsiteY138" fmla="*/ 8947204 h 9955931"/>
              <a:gd name="connsiteX139" fmla="*/ 6039231 w 9430552"/>
              <a:gd name="connsiteY139" fmla="*/ 9131086 h 9955931"/>
              <a:gd name="connsiteX140" fmla="*/ 5734511 w 9430552"/>
              <a:gd name="connsiteY140" fmla="*/ 9286073 h 9955931"/>
              <a:gd name="connsiteX141" fmla="*/ 5414030 w 9430552"/>
              <a:gd name="connsiteY141" fmla="*/ 9409537 h 9955931"/>
              <a:gd name="connsiteX142" fmla="*/ 5077788 w 9430552"/>
              <a:gd name="connsiteY142" fmla="*/ 9501479 h 9955931"/>
              <a:gd name="connsiteX143" fmla="*/ 4731038 w 9430552"/>
              <a:gd name="connsiteY143" fmla="*/ 9559270 h 9955931"/>
              <a:gd name="connsiteX144" fmla="*/ 4371153 w 9430552"/>
              <a:gd name="connsiteY144" fmla="*/ 9582912 h 9955931"/>
              <a:gd name="connsiteX145" fmla="*/ 3998134 w 9430552"/>
              <a:gd name="connsiteY145" fmla="*/ 9569777 h 9955931"/>
              <a:gd name="connsiteX146" fmla="*/ 832726 w 9430552"/>
              <a:gd name="connsiteY146" fmla="*/ 9296580 h 9955931"/>
              <a:gd name="connsiteX147" fmla="*/ 2217099 w 9430552"/>
              <a:gd name="connsiteY147" fmla="*/ 7996268 h 9955931"/>
              <a:gd name="connsiteX148" fmla="*/ 5461315 w 9430552"/>
              <a:gd name="connsiteY148" fmla="*/ 8248450 h 9955931"/>
              <a:gd name="connsiteX149" fmla="*/ 5471822 w 9430552"/>
              <a:gd name="connsiteY149" fmla="*/ 8248450 h 9955931"/>
              <a:gd name="connsiteX150" fmla="*/ 5829080 w 9430552"/>
              <a:gd name="connsiteY150" fmla="*/ 8258957 h 9955931"/>
              <a:gd name="connsiteX151" fmla="*/ 5850095 w 9430552"/>
              <a:gd name="connsiteY151" fmla="*/ 8258957 h 9955931"/>
              <a:gd name="connsiteX152" fmla="*/ 6199472 w 9430552"/>
              <a:gd name="connsiteY152" fmla="*/ 8232688 h 9955931"/>
              <a:gd name="connsiteX153" fmla="*/ 6220487 w 9430552"/>
              <a:gd name="connsiteY153" fmla="*/ 8230061 h 9955931"/>
              <a:gd name="connsiteX154" fmla="*/ 6559356 w 9430552"/>
              <a:gd name="connsiteY154" fmla="*/ 8169643 h 9955931"/>
              <a:gd name="connsiteX155" fmla="*/ 6577745 w 9430552"/>
              <a:gd name="connsiteY155" fmla="*/ 8164389 h 9955931"/>
              <a:gd name="connsiteX156" fmla="*/ 6903480 w 9430552"/>
              <a:gd name="connsiteY156" fmla="*/ 8072447 h 9955931"/>
              <a:gd name="connsiteX157" fmla="*/ 6921868 w 9430552"/>
              <a:gd name="connsiteY157" fmla="*/ 8067194 h 9955931"/>
              <a:gd name="connsiteX158" fmla="*/ 7234469 w 9430552"/>
              <a:gd name="connsiteY158" fmla="*/ 7943730 h 9955931"/>
              <a:gd name="connsiteX159" fmla="*/ 7252856 w 9430552"/>
              <a:gd name="connsiteY159" fmla="*/ 7935849 h 9955931"/>
              <a:gd name="connsiteX160" fmla="*/ 7287006 w 9430552"/>
              <a:gd name="connsiteY160" fmla="*/ 7917461 h 9955931"/>
              <a:gd name="connsiteX161" fmla="*/ 7276499 w 9430552"/>
              <a:gd name="connsiteY161" fmla="*/ 7941103 h 9955931"/>
              <a:gd name="connsiteX162" fmla="*/ 7830773 w 9430552"/>
              <a:gd name="connsiteY162" fmla="*/ 6322936 h 9955931"/>
              <a:gd name="connsiteX163" fmla="*/ 7793997 w 9430552"/>
              <a:gd name="connsiteY163" fmla="*/ 6575118 h 9955931"/>
              <a:gd name="connsiteX164" fmla="*/ 7709937 w 9430552"/>
              <a:gd name="connsiteY164" fmla="*/ 6948137 h 9955931"/>
              <a:gd name="connsiteX165" fmla="*/ 7602234 w 9430552"/>
              <a:gd name="connsiteY165" fmla="*/ 7276499 h 9955931"/>
              <a:gd name="connsiteX166" fmla="*/ 7357932 w 9430552"/>
              <a:gd name="connsiteY166" fmla="*/ 7434112 h 9955931"/>
              <a:gd name="connsiteX167" fmla="*/ 7076855 w 9430552"/>
              <a:gd name="connsiteY167" fmla="*/ 7578592 h 9955931"/>
              <a:gd name="connsiteX168" fmla="*/ 6782642 w 9430552"/>
              <a:gd name="connsiteY168" fmla="*/ 7694175 h 9955931"/>
              <a:gd name="connsiteX169" fmla="*/ 6475296 w 9430552"/>
              <a:gd name="connsiteY169" fmla="*/ 7780863 h 9955931"/>
              <a:gd name="connsiteX170" fmla="*/ 6157442 w 9430552"/>
              <a:gd name="connsiteY170" fmla="*/ 7836027 h 9955931"/>
              <a:gd name="connsiteX171" fmla="*/ 5829080 w 9430552"/>
              <a:gd name="connsiteY171" fmla="*/ 7859670 h 9955931"/>
              <a:gd name="connsiteX172" fmla="*/ 5487584 w 9430552"/>
              <a:gd name="connsiteY172" fmla="*/ 7849161 h 9955931"/>
              <a:gd name="connsiteX173" fmla="*/ 2343190 w 9430552"/>
              <a:gd name="connsiteY173" fmla="*/ 7604861 h 9955931"/>
              <a:gd name="connsiteX174" fmla="*/ 2264383 w 9430552"/>
              <a:gd name="connsiteY174" fmla="*/ 1497330 h 9955931"/>
              <a:gd name="connsiteX175" fmla="*/ 3927208 w 9430552"/>
              <a:gd name="connsiteY175" fmla="*/ 1578764 h 9955931"/>
              <a:gd name="connsiteX176" fmla="*/ 4315988 w 9430552"/>
              <a:gd name="connsiteY176" fmla="*/ 1618167 h 9955931"/>
              <a:gd name="connsiteX177" fmla="*/ 4562916 w 9430552"/>
              <a:gd name="connsiteY177" fmla="*/ 1665451 h 9955931"/>
              <a:gd name="connsiteX178" fmla="*/ 4930682 w 9430552"/>
              <a:gd name="connsiteY178" fmla="*/ 1765273 h 9955931"/>
              <a:gd name="connsiteX179" fmla="*/ 5285312 w 9430552"/>
              <a:gd name="connsiteY179" fmla="*/ 1901872 h 9955931"/>
              <a:gd name="connsiteX180" fmla="*/ 5624182 w 9430552"/>
              <a:gd name="connsiteY180" fmla="*/ 2069993 h 9955931"/>
              <a:gd name="connsiteX181" fmla="*/ 5947290 w 9430552"/>
              <a:gd name="connsiteY181" fmla="*/ 2269637 h 9955931"/>
              <a:gd name="connsiteX182" fmla="*/ 6252010 w 9430552"/>
              <a:gd name="connsiteY182" fmla="*/ 2498177 h 9955931"/>
              <a:gd name="connsiteX183" fmla="*/ 6535714 w 9430552"/>
              <a:gd name="connsiteY183" fmla="*/ 2755613 h 9955931"/>
              <a:gd name="connsiteX184" fmla="*/ 6798404 w 9430552"/>
              <a:gd name="connsiteY184" fmla="*/ 3036690 h 9955931"/>
              <a:gd name="connsiteX185" fmla="*/ 7034824 w 9430552"/>
              <a:gd name="connsiteY185" fmla="*/ 3341410 h 9955931"/>
              <a:gd name="connsiteX186" fmla="*/ 7244976 w 9430552"/>
              <a:gd name="connsiteY186" fmla="*/ 3667145 h 9955931"/>
              <a:gd name="connsiteX187" fmla="*/ 7426232 w 9430552"/>
              <a:gd name="connsiteY187" fmla="*/ 4011268 h 9955931"/>
              <a:gd name="connsiteX188" fmla="*/ 7578592 w 9430552"/>
              <a:gd name="connsiteY188" fmla="*/ 4371153 h 9955931"/>
              <a:gd name="connsiteX189" fmla="*/ 7699428 w 9430552"/>
              <a:gd name="connsiteY189" fmla="*/ 4744172 h 9955931"/>
              <a:gd name="connsiteX190" fmla="*/ 7786116 w 9430552"/>
              <a:gd name="connsiteY190" fmla="*/ 5130326 h 9955931"/>
              <a:gd name="connsiteX191" fmla="*/ 7836027 w 9430552"/>
              <a:gd name="connsiteY191" fmla="*/ 5524360 h 9955931"/>
              <a:gd name="connsiteX192" fmla="*/ 7849162 w 9430552"/>
              <a:gd name="connsiteY192" fmla="*/ 5926275 h 9955931"/>
              <a:gd name="connsiteX193" fmla="*/ 7830773 w 9430552"/>
              <a:gd name="connsiteY193" fmla="*/ 6322936 h 9955931"/>
              <a:gd name="connsiteX194" fmla="*/ 9007622 w 9430552"/>
              <a:gd name="connsiteY194" fmla="*/ 4854502 h 9955931"/>
              <a:gd name="connsiteX195" fmla="*/ 8973472 w 9430552"/>
              <a:gd name="connsiteY195" fmla="*/ 5085669 h 9955931"/>
              <a:gd name="connsiteX196" fmla="*/ 8894665 w 9430552"/>
              <a:gd name="connsiteY196" fmla="*/ 5424538 h 9955931"/>
              <a:gd name="connsiteX197" fmla="*/ 8786963 w 9430552"/>
              <a:gd name="connsiteY197" fmla="*/ 5747646 h 9955931"/>
              <a:gd name="connsiteX198" fmla="*/ 8652991 w 9430552"/>
              <a:gd name="connsiteY198" fmla="*/ 6052366 h 9955931"/>
              <a:gd name="connsiteX199" fmla="*/ 8492751 w 9430552"/>
              <a:gd name="connsiteY199" fmla="*/ 6338697 h 9955931"/>
              <a:gd name="connsiteX200" fmla="*/ 8306241 w 9430552"/>
              <a:gd name="connsiteY200" fmla="*/ 6604013 h 9955931"/>
              <a:gd name="connsiteX201" fmla="*/ 8159135 w 9430552"/>
              <a:gd name="connsiteY201" fmla="*/ 6774762 h 9955931"/>
              <a:gd name="connsiteX202" fmla="*/ 8185404 w 9430552"/>
              <a:gd name="connsiteY202" fmla="*/ 6653925 h 9955931"/>
              <a:gd name="connsiteX203" fmla="*/ 8188031 w 9430552"/>
              <a:gd name="connsiteY203" fmla="*/ 6638163 h 9955931"/>
              <a:gd name="connsiteX204" fmla="*/ 8224807 w 9430552"/>
              <a:gd name="connsiteY204" fmla="*/ 6370220 h 9955931"/>
              <a:gd name="connsiteX205" fmla="*/ 8227434 w 9430552"/>
              <a:gd name="connsiteY205" fmla="*/ 6354458 h 9955931"/>
              <a:gd name="connsiteX206" fmla="*/ 8251076 w 9430552"/>
              <a:gd name="connsiteY206" fmla="*/ 5939409 h 9955931"/>
              <a:gd name="connsiteX207" fmla="*/ 8251076 w 9430552"/>
              <a:gd name="connsiteY207" fmla="*/ 5921021 h 9955931"/>
              <a:gd name="connsiteX208" fmla="*/ 8235316 w 9430552"/>
              <a:gd name="connsiteY208" fmla="*/ 5500718 h 9955931"/>
              <a:gd name="connsiteX209" fmla="*/ 8232689 w 9430552"/>
              <a:gd name="connsiteY209" fmla="*/ 5482329 h 9955931"/>
              <a:gd name="connsiteX210" fmla="*/ 8180151 w 9430552"/>
              <a:gd name="connsiteY210" fmla="*/ 5069907 h 9955931"/>
              <a:gd name="connsiteX211" fmla="*/ 8177524 w 9430552"/>
              <a:gd name="connsiteY211" fmla="*/ 5051519 h 9955931"/>
              <a:gd name="connsiteX212" fmla="*/ 8088209 w 9430552"/>
              <a:gd name="connsiteY212" fmla="*/ 4649604 h 9955931"/>
              <a:gd name="connsiteX213" fmla="*/ 8082955 w 9430552"/>
              <a:gd name="connsiteY213" fmla="*/ 4631216 h 9955931"/>
              <a:gd name="connsiteX214" fmla="*/ 7956865 w 9430552"/>
              <a:gd name="connsiteY214" fmla="*/ 4239808 h 9955931"/>
              <a:gd name="connsiteX215" fmla="*/ 7951610 w 9430552"/>
              <a:gd name="connsiteY215" fmla="*/ 4224047 h 9955931"/>
              <a:gd name="connsiteX216" fmla="*/ 7791370 w 9430552"/>
              <a:gd name="connsiteY216" fmla="*/ 3848401 h 9955931"/>
              <a:gd name="connsiteX217" fmla="*/ 7783489 w 9430552"/>
              <a:gd name="connsiteY217" fmla="*/ 3832639 h 9955931"/>
              <a:gd name="connsiteX218" fmla="*/ 7591726 w 9430552"/>
              <a:gd name="connsiteY218" fmla="*/ 3472755 h 9955931"/>
              <a:gd name="connsiteX219" fmla="*/ 7583845 w 9430552"/>
              <a:gd name="connsiteY219" fmla="*/ 3456994 h 9955931"/>
              <a:gd name="connsiteX220" fmla="*/ 7363186 w 9430552"/>
              <a:gd name="connsiteY220" fmla="*/ 3118124 h 9955931"/>
              <a:gd name="connsiteX221" fmla="*/ 7352679 w 9430552"/>
              <a:gd name="connsiteY221" fmla="*/ 3104990 h 9955931"/>
              <a:gd name="connsiteX222" fmla="*/ 7105751 w 9430552"/>
              <a:gd name="connsiteY222" fmla="*/ 2787135 h 9955931"/>
              <a:gd name="connsiteX223" fmla="*/ 7095243 w 9430552"/>
              <a:gd name="connsiteY223" fmla="*/ 2774001 h 9955931"/>
              <a:gd name="connsiteX224" fmla="*/ 6822046 w 9430552"/>
              <a:gd name="connsiteY224" fmla="*/ 2479789 h 9955931"/>
              <a:gd name="connsiteX225" fmla="*/ 6808911 w 9430552"/>
              <a:gd name="connsiteY225" fmla="*/ 2466654 h 9955931"/>
              <a:gd name="connsiteX226" fmla="*/ 6512072 w 9430552"/>
              <a:gd name="connsiteY226" fmla="*/ 2198711 h 9955931"/>
              <a:gd name="connsiteX227" fmla="*/ 6498938 w 9430552"/>
              <a:gd name="connsiteY227" fmla="*/ 2188204 h 9955931"/>
              <a:gd name="connsiteX228" fmla="*/ 6183711 w 9430552"/>
              <a:gd name="connsiteY228" fmla="*/ 1943902 h 9955931"/>
              <a:gd name="connsiteX229" fmla="*/ 6167949 w 9430552"/>
              <a:gd name="connsiteY229" fmla="*/ 1933395 h 9955931"/>
              <a:gd name="connsiteX230" fmla="*/ 5829080 w 9430552"/>
              <a:gd name="connsiteY230" fmla="*/ 1723243 h 9955931"/>
              <a:gd name="connsiteX231" fmla="*/ 5813318 w 9430552"/>
              <a:gd name="connsiteY231" fmla="*/ 1715362 h 9955931"/>
              <a:gd name="connsiteX232" fmla="*/ 5456060 w 9430552"/>
              <a:gd name="connsiteY232" fmla="*/ 1539360 h 9955931"/>
              <a:gd name="connsiteX233" fmla="*/ 5437672 w 9430552"/>
              <a:gd name="connsiteY233" fmla="*/ 1531480 h 9955931"/>
              <a:gd name="connsiteX234" fmla="*/ 5064653 w 9430552"/>
              <a:gd name="connsiteY234" fmla="*/ 1389627 h 9955931"/>
              <a:gd name="connsiteX235" fmla="*/ 5046265 w 9430552"/>
              <a:gd name="connsiteY235" fmla="*/ 1384374 h 9955931"/>
              <a:gd name="connsiteX236" fmla="*/ 4660112 w 9430552"/>
              <a:gd name="connsiteY236" fmla="*/ 1279298 h 9955931"/>
              <a:gd name="connsiteX237" fmla="*/ 4644350 w 9430552"/>
              <a:gd name="connsiteY237" fmla="*/ 1276671 h 9955931"/>
              <a:gd name="connsiteX238" fmla="*/ 4381661 w 9430552"/>
              <a:gd name="connsiteY238" fmla="*/ 1226760 h 9955931"/>
              <a:gd name="connsiteX239" fmla="*/ 4365899 w 9430552"/>
              <a:gd name="connsiteY239" fmla="*/ 1224133 h 9955931"/>
              <a:gd name="connsiteX240" fmla="*/ 3963984 w 9430552"/>
              <a:gd name="connsiteY240" fmla="*/ 1184730 h 9955931"/>
              <a:gd name="connsiteX241" fmla="*/ 3953477 w 9430552"/>
              <a:gd name="connsiteY241" fmla="*/ 1184730 h 9955931"/>
              <a:gd name="connsiteX242" fmla="*/ 2259130 w 9430552"/>
              <a:gd name="connsiteY242" fmla="*/ 1100669 h 9955931"/>
              <a:gd name="connsiteX243" fmla="*/ 2251249 w 9430552"/>
              <a:gd name="connsiteY243" fmla="*/ 415049 h 9955931"/>
              <a:gd name="connsiteX244" fmla="*/ 5474449 w 9430552"/>
              <a:gd name="connsiteY244" fmla="*/ 559529 h 9955931"/>
              <a:gd name="connsiteX245" fmla="*/ 5829080 w 9430552"/>
              <a:gd name="connsiteY245" fmla="*/ 593678 h 9955931"/>
              <a:gd name="connsiteX246" fmla="*/ 6052366 w 9430552"/>
              <a:gd name="connsiteY246" fmla="*/ 635709 h 9955931"/>
              <a:gd name="connsiteX247" fmla="*/ 6385981 w 9430552"/>
              <a:gd name="connsiteY247" fmla="*/ 725023 h 9955931"/>
              <a:gd name="connsiteX248" fmla="*/ 6709090 w 9430552"/>
              <a:gd name="connsiteY248" fmla="*/ 845860 h 9955931"/>
              <a:gd name="connsiteX249" fmla="*/ 7016436 w 9430552"/>
              <a:gd name="connsiteY249" fmla="*/ 998220 h 9955931"/>
              <a:gd name="connsiteX250" fmla="*/ 7310648 w 9430552"/>
              <a:gd name="connsiteY250" fmla="*/ 1179476 h 9955931"/>
              <a:gd name="connsiteX251" fmla="*/ 7586472 w 9430552"/>
              <a:gd name="connsiteY251" fmla="*/ 1387000 h 9955931"/>
              <a:gd name="connsiteX252" fmla="*/ 7843908 w 9430552"/>
              <a:gd name="connsiteY252" fmla="*/ 1618167 h 9955931"/>
              <a:gd name="connsiteX253" fmla="*/ 8080328 w 9430552"/>
              <a:gd name="connsiteY253" fmla="*/ 1872976 h 9955931"/>
              <a:gd name="connsiteX254" fmla="*/ 8295734 w 9430552"/>
              <a:gd name="connsiteY254" fmla="*/ 2148800 h 9955931"/>
              <a:gd name="connsiteX255" fmla="*/ 8487497 w 9430552"/>
              <a:gd name="connsiteY255" fmla="*/ 2443012 h 9955931"/>
              <a:gd name="connsiteX256" fmla="*/ 8652991 w 9430552"/>
              <a:gd name="connsiteY256" fmla="*/ 2755613 h 9955931"/>
              <a:gd name="connsiteX257" fmla="*/ 8789590 w 9430552"/>
              <a:gd name="connsiteY257" fmla="*/ 3081348 h 9955931"/>
              <a:gd name="connsiteX258" fmla="*/ 8899919 w 9430552"/>
              <a:gd name="connsiteY258" fmla="*/ 3414963 h 9955931"/>
              <a:gd name="connsiteX259" fmla="*/ 8976099 w 9430552"/>
              <a:gd name="connsiteY259" fmla="*/ 3764340 h 9955931"/>
              <a:gd name="connsiteX260" fmla="*/ 9020757 w 9430552"/>
              <a:gd name="connsiteY260" fmla="*/ 4124225 h 9955931"/>
              <a:gd name="connsiteX261" fmla="*/ 9031264 w 9430552"/>
              <a:gd name="connsiteY261" fmla="*/ 4489363 h 9955931"/>
              <a:gd name="connsiteX262" fmla="*/ 9007622 w 9430552"/>
              <a:gd name="connsiteY262" fmla="*/ 4854502 h 9955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Lst>
            <a:rect l="l" t="t" r="r" b="b"/>
            <a:pathLst>
              <a:path w="9430552" h="9955931">
                <a:moveTo>
                  <a:pt x="9420044" y="4103210"/>
                </a:moveTo>
                <a:cubicBezTo>
                  <a:pt x="9420044" y="4097956"/>
                  <a:pt x="9420044" y="4090075"/>
                  <a:pt x="9417418" y="4084821"/>
                </a:cubicBezTo>
                <a:lnTo>
                  <a:pt x="9370133" y="3706549"/>
                </a:lnTo>
                <a:cubicBezTo>
                  <a:pt x="9370133" y="3701295"/>
                  <a:pt x="9367506" y="3693414"/>
                  <a:pt x="9367506" y="3688160"/>
                </a:cubicBezTo>
                <a:lnTo>
                  <a:pt x="9286073" y="3320395"/>
                </a:lnTo>
                <a:cubicBezTo>
                  <a:pt x="9286073" y="3315141"/>
                  <a:pt x="9283446" y="3307261"/>
                  <a:pt x="9280819" y="3302007"/>
                </a:cubicBezTo>
                <a:lnTo>
                  <a:pt x="9167863" y="2944749"/>
                </a:lnTo>
                <a:cubicBezTo>
                  <a:pt x="9165236" y="2939495"/>
                  <a:pt x="9165236" y="2934241"/>
                  <a:pt x="9162609" y="2928988"/>
                </a:cubicBezTo>
                <a:lnTo>
                  <a:pt x="9018130" y="2584865"/>
                </a:lnTo>
                <a:cubicBezTo>
                  <a:pt x="9015503" y="2579611"/>
                  <a:pt x="9012876" y="2574357"/>
                  <a:pt x="9010249" y="2569103"/>
                </a:cubicBezTo>
                <a:lnTo>
                  <a:pt x="8836874" y="2240741"/>
                </a:lnTo>
                <a:cubicBezTo>
                  <a:pt x="8834247" y="2235488"/>
                  <a:pt x="8831620" y="2230234"/>
                  <a:pt x="8828993" y="2224980"/>
                </a:cubicBezTo>
                <a:lnTo>
                  <a:pt x="8631976" y="1917633"/>
                </a:lnTo>
                <a:cubicBezTo>
                  <a:pt x="8629350" y="1912380"/>
                  <a:pt x="8624095" y="1907126"/>
                  <a:pt x="8621468" y="1904499"/>
                </a:cubicBezTo>
                <a:lnTo>
                  <a:pt x="8395555" y="1615540"/>
                </a:lnTo>
                <a:cubicBezTo>
                  <a:pt x="8392929" y="1610287"/>
                  <a:pt x="8387675" y="1607660"/>
                  <a:pt x="8385048" y="1602406"/>
                </a:cubicBezTo>
                <a:lnTo>
                  <a:pt x="8135493" y="1334463"/>
                </a:lnTo>
                <a:cubicBezTo>
                  <a:pt x="8130240" y="1329209"/>
                  <a:pt x="8127613" y="1326582"/>
                  <a:pt x="8122359" y="1321328"/>
                </a:cubicBezTo>
                <a:lnTo>
                  <a:pt x="7851789" y="1077027"/>
                </a:lnTo>
                <a:cubicBezTo>
                  <a:pt x="7846535" y="1071773"/>
                  <a:pt x="7843908" y="1069146"/>
                  <a:pt x="7838654" y="1066519"/>
                </a:cubicBezTo>
                <a:lnTo>
                  <a:pt x="7547069" y="848487"/>
                </a:lnTo>
                <a:cubicBezTo>
                  <a:pt x="7541815" y="845860"/>
                  <a:pt x="7536561" y="840606"/>
                  <a:pt x="7531307" y="837979"/>
                </a:cubicBezTo>
                <a:lnTo>
                  <a:pt x="7221334" y="648843"/>
                </a:lnTo>
                <a:cubicBezTo>
                  <a:pt x="7216080" y="646216"/>
                  <a:pt x="7210827" y="643589"/>
                  <a:pt x="7205573" y="640962"/>
                </a:cubicBezTo>
                <a:lnTo>
                  <a:pt x="6879838" y="480722"/>
                </a:lnTo>
                <a:cubicBezTo>
                  <a:pt x="6874584" y="478095"/>
                  <a:pt x="6869330" y="475468"/>
                  <a:pt x="6861449" y="472841"/>
                </a:cubicBezTo>
                <a:lnTo>
                  <a:pt x="6522580" y="341496"/>
                </a:lnTo>
                <a:cubicBezTo>
                  <a:pt x="6517326" y="338869"/>
                  <a:pt x="6509445" y="336243"/>
                  <a:pt x="6504192" y="336243"/>
                </a:cubicBezTo>
                <a:lnTo>
                  <a:pt x="6152188" y="241674"/>
                </a:lnTo>
                <a:cubicBezTo>
                  <a:pt x="6146934" y="239047"/>
                  <a:pt x="6141680" y="239047"/>
                  <a:pt x="6136426" y="239047"/>
                </a:cubicBezTo>
                <a:lnTo>
                  <a:pt x="5894752" y="194390"/>
                </a:lnTo>
                <a:cubicBezTo>
                  <a:pt x="5889498" y="194390"/>
                  <a:pt x="5884244" y="191763"/>
                  <a:pt x="5878991" y="191763"/>
                </a:cubicBezTo>
                <a:lnTo>
                  <a:pt x="5511225" y="157614"/>
                </a:lnTo>
                <a:cubicBezTo>
                  <a:pt x="5508598" y="157614"/>
                  <a:pt x="5503345" y="157614"/>
                  <a:pt x="5500718" y="157614"/>
                </a:cubicBezTo>
                <a:lnTo>
                  <a:pt x="2056859" y="0"/>
                </a:lnTo>
                <a:cubicBezTo>
                  <a:pt x="2056859" y="0"/>
                  <a:pt x="2054232" y="0"/>
                  <a:pt x="2054232" y="0"/>
                </a:cubicBezTo>
                <a:cubicBezTo>
                  <a:pt x="2048978" y="0"/>
                  <a:pt x="2043724" y="0"/>
                  <a:pt x="2041097" y="0"/>
                </a:cubicBezTo>
                <a:cubicBezTo>
                  <a:pt x="2038470" y="0"/>
                  <a:pt x="2038470" y="0"/>
                  <a:pt x="2035843" y="0"/>
                </a:cubicBezTo>
                <a:cubicBezTo>
                  <a:pt x="2030590" y="0"/>
                  <a:pt x="2025336" y="0"/>
                  <a:pt x="2020082" y="2627"/>
                </a:cubicBezTo>
                <a:cubicBezTo>
                  <a:pt x="2017455" y="2627"/>
                  <a:pt x="2017455" y="2627"/>
                  <a:pt x="2014828" y="2627"/>
                </a:cubicBezTo>
                <a:cubicBezTo>
                  <a:pt x="2009574" y="2627"/>
                  <a:pt x="2004321" y="5254"/>
                  <a:pt x="1999067" y="5254"/>
                </a:cubicBezTo>
                <a:cubicBezTo>
                  <a:pt x="1999067" y="5254"/>
                  <a:pt x="1996440" y="5254"/>
                  <a:pt x="1996440" y="5254"/>
                </a:cubicBezTo>
                <a:cubicBezTo>
                  <a:pt x="1991186" y="7881"/>
                  <a:pt x="1985933" y="7881"/>
                  <a:pt x="1980679" y="10508"/>
                </a:cubicBezTo>
                <a:cubicBezTo>
                  <a:pt x="1978052" y="10508"/>
                  <a:pt x="1978052" y="10508"/>
                  <a:pt x="1975425" y="13134"/>
                </a:cubicBezTo>
                <a:cubicBezTo>
                  <a:pt x="1970171" y="15761"/>
                  <a:pt x="1967544" y="15761"/>
                  <a:pt x="1962290" y="18388"/>
                </a:cubicBezTo>
                <a:cubicBezTo>
                  <a:pt x="1959664" y="18388"/>
                  <a:pt x="1957037" y="21015"/>
                  <a:pt x="1954410" y="21015"/>
                </a:cubicBezTo>
                <a:cubicBezTo>
                  <a:pt x="1954410" y="21015"/>
                  <a:pt x="1951783" y="21015"/>
                  <a:pt x="1951783" y="23642"/>
                </a:cubicBezTo>
                <a:lnTo>
                  <a:pt x="99822" y="1019235"/>
                </a:lnTo>
                <a:cubicBezTo>
                  <a:pt x="97195" y="1019235"/>
                  <a:pt x="94568" y="1021862"/>
                  <a:pt x="94568" y="1021862"/>
                </a:cubicBezTo>
                <a:cubicBezTo>
                  <a:pt x="91941" y="1024489"/>
                  <a:pt x="89314" y="1024489"/>
                  <a:pt x="86688" y="1027116"/>
                </a:cubicBezTo>
                <a:cubicBezTo>
                  <a:pt x="84061" y="1029743"/>
                  <a:pt x="81434" y="1032370"/>
                  <a:pt x="76180" y="1034997"/>
                </a:cubicBezTo>
                <a:cubicBezTo>
                  <a:pt x="73553" y="1037623"/>
                  <a:pt x="70926" y="1037623"/>
                  <a:pt x="70926" y="1040250"/>
                </a:cubicBezTo>
                <a:cubicBezTo>
                  <a:pt x="68299" y="1042877"/>
                  <a:pt x="63045" y="1045504"/>
                  <a:pt x="60419" y="1048131"/>
                </a:cubicBezTo>
                <a:cubicBezTo>
                  <a:pt x="60419" y="1048131"/>
                  <a:pt x="57792" y="1050758"/>
                  <a:pt x="57792" y="1050758"/>
                </a:cubicBezTo>
                <a:cubicBezTo>
                  <a:pt x="57792" y="1050758"/>
                  <a:pt x="57792" y="1050758"/>
                  <a:pt x="57792" y="1050758"/>
                </a:cubicBezTo>
                <a:cubicBezTo>
                  <a:pt x="55165" y="1053385"/>
                  <a:pt x="49911" y="1058639"/>
                  <a:pt x="47284" y="1061266"/>
                </a:cubicBezTo>
                <a:cubicBezTo>
                  <a:pt x="47284" y="1063892"/>
                  <a:pt x="44657" y="1063892"/>
                  <a:pt x="44657" y="1066519"/>
                </a:cubicBezTo>
                <a:cubicBezTo>
                  <a:pt x="42030" y="1071773"/>
                  <a:pt x="39403" y="1074400"/>
                  <a:pt x="34150" y="1079654"/>
                </a:cubicBezTo>
                <a:cubicBezTo>
                  <a:pt x="34150" y="1079654"/>
                  <a:pt x="31523" y="1082281"/>
                  <a:pt x="31523" y="1082281"/>
                </a:cubicBezTo>
                <a:cubicBezTo>
                  <a:pt x="28896" y="1087535"/>
                  <a:pt x="26269" y="1092788"/>
                  <a:pt x="23642" y="1095415"/>
                </a:cubicBezTo>
                <a:cubicBezTo>
                  <a:pt x="23642" y="1095415"/>
                  <a:pt x="23642" y="1098042"/>
                  <a:pt x="21015" y="1098042"/>
                </a:cubicBezTo>
                <a:cubicBezTo>
                  <a:pt x="15761" y="1111177"/>
                  <a:pt x="10508" y="1121684"/>
                  <a:pt x="5254" y="1134819"/>
                </a:cubicBezTo>
                <a:cubicBezTo>
                  <a:pt x="5254" y="1137445"/>
                  <a:pt x="5254" y="1137445"/>
                  <a:pt x="5254" y="1140072"/>
                </a:cubicBezTo>
                <a:cubicBezTo>
                  <a:pt x="5254" y="1145326"/>
                  <a:pt x="2627" y="1150580"/>
                  <a:pt x="2627" y="1155834"/>
                </a:cubicBezTo>
                <a:cubicBezTo>
                  <a:pt x="2627" y="1158461"/>
                  <a:pt x="2627" y="1161088"/>
                  <a:pt x="2627" y="1161088"/>
                </a:cubicBezTo>
                <a:cubicBezTo>
                  <a:pt x="2627" y="1166341"/>
                  <a:pt x="0" y="1171595"/>
                  <a:pt x="0" y="1174222"/>
                </a:cubicBezTo>
                <a:cubicBezTo>
                  <a:pt x="0" y="1176849"/>
                  <a:pt x="0" y="1179476"/>
                  <a:pt x="0" y="1179476"/>
                </a:cubicBezTo>
                <a:cubicBezTo>
                  <a:pt x="0" y="1184730"/>
                  <a:pt x="0" y="1189983"/>
                  <a:pt x="0" y="1192610"/>
                </a:cubicBezTo>
                <a:cubicBezTo>
                  <a:pt x="0" y="1192610"/>
                  <a:pt x="0" y="1192610"/>
                  <a:pt x="0" y="1195237"/>
                </a:cubicBezTo>
                <a:lnTo>
                  <a:pt x="173375" y="9456821"/>
                </a:lnTo>
                <a:cubicBezTo>
                  <a:pt x="173375" y="9501479"/>
                  <a:pt x="189136" y="9543508"/>
                  <a:pt x="215405" y="9577658"/>
                </a:cubicBezTo>
                <a:cubicBezTo>
                  <a:pt x="215405" y="9577658"/>
                  <a:pt x="215405" y="9577658"/>
                  <a:pt x="215405" y="9577658"/>
                </a:cubicBezTo>
                <a:cubicBezTo>
                  <a:pt x="215405" y="9577658"/>
                  <a:pt x="215405" y="9577658"/>
                  <a:pt x="215405" y="9577658"/>
                </a:cubicBezTo>
                <a:cubicBezTo>
                  <a:pt x="220659" y="9585539"/>
                  <a:pt x="225913" y="9590793"/>
                  <a:pt x="233794" y="9596046"/>
                </a:cubicBezTo>
                <a:cubicBezTo>
                  <a:pt x="262689" y="9624942"/>
                  <a:pt x="299466" y="9643331"/>
                  <a:pt x="344123" y="9651211"/>
                </a:cubicBezTo>
                <a:cubicBezTo>
                  <a:pt x="349377" y="9651211"/>
                  <a:pt x="354631" y="9653838"/>
                  <a:pt x="359885" y="9653838"/>
                </a:cubicBezTo>
                <a:lnTo>
                  <a:pt x="3977119" y="9961185"/>
                </a:lnTo>
                <a:cubicBezTo>
                  <a:pt x="3979746" y="9961185"/>
                  <a:pt x="3984999" y="9961185"/>
                  <a:pt x="3987626" y="9961185"/>
                </a:cubicBezTo>
                <a:lnTo>
                  <a:pt x="4376407" y="9974320"/>
                </a:lnTo>
                <a:cubicBezTo>
                  <a:pt x="4379034" y="9974320"/>
                  <a:pt x="4381661" y="9974320"/>
                  <a:pt x="4384288" y="9974320"/>
                </a:cubicBezTo>
                <a:cubicBezTo>
                  <a:pt x="4389541" y="9974320"/>
                  <a:pt x="4392168" y="9974320"/>
                  <a:pt x="4397422" y="9974320"/>
                </a:cubicBezTo>
                <a:lnTo>
                  <a:pt x="4775695" y="9950677"/>
                </a:lnTo>
                <a:cubicBezTo>
                  <a:pt x="4783576" y="9950677"/>
                  <a:pt x="4788829" y="9950677"/>
                  <a:pt x="4796710" y="9948051"/>
                </a:cubicBezTo>
                <a:lnTo>
                  <a:pt x="5164475" y="9887632"/>
                </a:lnTo>
                <a:cubicBezTo>
                  <a:pt x="5172356" y="9887632"/>
                  <a:pt x="5177610" y="9885005"/>
                  <a:pt x="5185491" y="9882378"/>
                </a:cubicBezTo>
                <a:lnTo>
                  <a:pt x="5540121" y="9785183"/>
                </a:lnTo>
                <a:cubicBezTo>
                  <a:pt x="5545375" y="9782556"/>
                  <a:pt x="5553256" y="9782556"/>
                  <a:pt x="5558510" y="9779929"/>
                </a:cubicBezTo>
                <a:lnTo>
                  <a:pt x="5900006" y="9648584"/>
                </a:lnTo>
                <a:cubicBezTo>
                  <a:pt x="5905260" y="9645958"/>
                  <a:pt x="5913140" y="9643331"/>
                  <a:pt x="5918394" y="9640704"/>
                </a:cubicBezTo>
                <a:lnTo>
                  <a:pt x="6241502" y="9477836"/>
                </a:lnTo>
                <a:cubicBezTo>
                  <a:pt x="6246756" y="9475210"/>
                  <a:pt x="6252010" y="9472583"/>
                  <a:pt x="6259890" y="9467328"/>
                </a:cubicBezTo>
                <a:lnTo>
                  <a:pt x="6564610" y="9272938"/>
                </a:lnTo>
                <a:cubicBezTo>
                  <a:pt x="6569864" y="9270311"/>
                  <a:pt x="6575118" y="9265058"/>
                  <a:pt x="6580372" y="9262431"/>
                </a:cubicBezTo>
                <a:lnTo>
                  <a:pt x="6866703" y="9039145"/>
                </a:lnTo>
                <a:cubicBezTo>
                  <a:pt x="6871957" y="9033891"/>
                  <a:pt x="6877211" y="9031264"/>
                  <a:pt x="6882465" y="9026010"/>
                </a:cubicBezTo>
                <a:lnTo>
                  <a:pt x="7145154" y="8773828"/>
                </a:lnTo>
                <a:cubicBezTo>
                  <a:pt x="7150408" y="8768574"/>
                  <a:pt x="7155662" y="8763321"/>
                  <a:pt x="7158289" y="8760694"/>
                </a:cubicBezTo>
                <a:lnTo>
                  <a:pt x="7397336" y="8482243"/>
                </a:lnTo>
                <a:cubicBezTo>
                  <a:pt x="7402590" y="8476990"/>
                  <a:pt x="7405217" y="8471736"/>
                  <a:pt x="7410470" y="8466481"/>
                </a:cubicBezTo>
                <a:lnTo>
                  <a:pt x="7623249" y="8161763"/>
                </a:lnTo>
                <a:cubicBezTo>
                  <a:pt x="7625876" y="8156508"/>
                  <a:pt x="7631130" y="8151254"/>
                  <a:pt x="7633756" y="8146001"/>
                </a:cubicBezTo>
                <a:lnTo>
                  <a:pt x="7817639" y="7817639"/>
                </a:lnTo>
                <a:cubicBezTo>
                  <a:pt x="7820266" y="7812385"/>
                  <a:pt x="7822893" y="7807132"/>
                  <a:pt x="7825520" y="7799251"/>
                </a:cubicBezTo>
                <a:lnTo>
                  <a:pt x="7943730" y="7528681"/>
                </a:lnTo>
                <a:lnTo>
                  <a:pt x="8140747" y="7373694"/>
                </a:lnTo>
                <a:cubicBezTo>
                  <a:pt x="8146001" y="7368440"/>
                  <a:pt x="8151255" y="7365813"/>
                  <a:pt x="8156509" y="7360560"/>
                </a:cubicBezTo>
                <a:lnTo>
                  <a:pt x="8398182" y="7126765"/>
                </a:lnTo>
                <a:cubicBezTo>
                  <a:pt x="8403436" y="7121512"/>
                  <a:pt x="8406064" y="7116258"/>
                  <a:pt x="8411317" y="7113631"/>
                </a:cubicBezTo>
                <a:lnTo>
                  <a:pt x="8631976" y="6856196"/>
                </a:lnTo>
                <a:cubicBezTo>
                  <a:pt x="8637230" y="6850941"/>
                  <a:pt x="8639857" y="6845688"/>
                  <a:pt x="8645110" y="6840434"/>
                </a:cubicBezTo>
                <a:lnTo>
                  <a:pt x="8842127" y="6559356"/>
                </a:lnTo>
                <a:cubicBezTo>
                  <a:pt x="8844754" y="6554103"/>
                  <a:pt x="8850009" y="6548849"/>
                  <a:pt x="8852636" y="6543595"/>
                </a:cubicBezTo>
                <a:lnTo>
                  <a:pt x="9023384" y="6241502"/>
                </a:lnTo>
                <a:cubicBezTo>
                  <a:pt x="9026010" y="6236248"/>
                  <a:pt x="9028637" y="6230994"/>
                  <a:pt x="9031264" y="6223114"/>
                </a:cubicBezTo>
                <a:lnTo>
                  <a:pt x="9173116" y="5900006"/>
                </a:lnTo>
                <a:cubicBezTo>
                  <a:pt x="9175743" y="5894752"/>
                  <a:pt x="9178370" y="5886872"/>
                  <a:pt x="9180997" y="5881617"/>
                </a:cubicBezTo>
                <a:lnTo>
                  <a:pt x="9293954" y="5540121"/>
                </a:lnTo>
                <a:cubicBezTo>
                  <a:pt x="9296581" y="5534867"/>
                  <a:pt x="9296581" y="5526987"/>
                  <a:pt x="9299208" y="5521733"/>
                </a:cubicBezTo>
                <a:lnTo>
                  <a:pt x="9380641" y="5164475"/>
                </a:lnTo>
                <a:cubicBezTo>
                  <a:pt x="9380641" y="5159221"/>
                  <a:pt x="9383268" y="5153968"/>
                  <a:pt x="9383268" y="5148714"/>
                </a:cubicBezTo>
                <a:lnTo>
                  <a:pt x="9420044" y="4901786"/>
                </a:lnTo>
                <a:cubicBezTo>
                  <a:pt x="9420044" y="4896532"/>
                  <a:pt x="9422671" y="4891278"/>
                  <a:pt x="9422671" y="4886024"/>
                </a:cubicBezTo>
                <a:lnTo>
                  <a:pt x="9446313" y="4505125"/>
                </a:lnTo>
                <a:cubicBezTo>
                  <a:pt x="9446313" y="4499871"/>
                  <a:pt x="9446313" y="4491990"/>
                  <a:pt x="9446313" y="4486737"/>
                </a:cubicBezTo>
                <a:lnTo>
                  <a:pt x="9420044" y="4103210"/>
                </a:lnTo>
                <a:close/>
                <a:moveTo>
                  <a:pt x="1857215" y="1077027"/>
                </a:moveTo>
                <a:lnTo>
                  <a:pt x="924667" y="1032370"/>
                </a:lnTo>
                <a:lnTo>
                  <a:pt x="1849334" y="535887"/>
                </a:lnTo>
                <a:lnTo>
                  <a:pt x="1857215" y="1077027"/>
                </a:lnTo>
                <a:close/>
                <a:moveTo>
                  <a:pt x="399288" y="1405389"/>
                </a:moveTo>
                <a:lnTo>
                  <a:pt x="1862468" y="1476315"/>
                </a:lnTo>
                <a:lnTo>
                  <a:pt x="1943902" y="7702056"/>
                </a:lnTo>
                <a:lnTo>
                  <a:pt x="559529" y="9002369"/>
                </a:lnTo>
                <a:lnTo>
                  <a:pt x="399288" y="1405389"/>
                </a:lnTo>
                <a:close/>
                <a:moveTo>
                  <a:pt x="7276499" y="7941103"/>
                </a:moveTo>
                <a:lnTo>
                  <a:pt x="7074228" y="8230061"/>
                </a:lnTo>
                <a:lnTo>
                  <a:pt x="6848315" y="8495377"/>
                </a:lnTo>
                <a:lnTo>
                  <a:pt x="6598760" y="8734425"/>
                </a:lnTo>
                <a:lnTo>
                  <a:pt x="6328190" y="8947204"/>
                </a:lnTo>
                <a:lnTo>
                  <a:pt x="6039231" y="9131086"/>
                </a:lnTo>
                <a:lnTo>
                  <a:pt x="5734511" y="9286073"/>
                </a:lnTo>
                <a:lnTo>
                  <a:pt x="5414030" y="9409537"/>
                </a:lnTo>
                <a:lnTo>
                  <a:pt x="5077788" y="9501479"/>
                </a:lnTo>
                <a:lnTo>
                  <a:pt x="4731038" y="9559270"/>
                </a:lnTo>
                <a:lnTo>
                  <a:pt x="4371153" y="9582912"/>
                </a:lnTo>
                <a:lnTo>
                  <a:pt x="3998134" y="9569777"/>
                </a:lnTo>
                <a:lnTo>
                  <a:pt x="832726" y="9296580"/>
                </a:lnTo>
                <a:lnTo>
                  <a:pt x="2217099" y="7996268"/>
                </a:lnTo>
                <a:lnTo>
                  <a:pt x="5461315" y="8248450"/>
                </a:lnTo>
                <a:cubicBezTo>
                  <a:pt x="5463941" y="8248450"/>
                  <a:pt x="5469195" y="8248450"/>
                  <a:pt x="5471822" y="8248450"/>
                </a:cubicBezTo>
                <a:lnTo>
                  <a:pt x="5829080" y="8258957"/>
                </a:lnTo>
                <a:cubicBezTo>
                  <a:pt x="5836960" y="8258957"/>
                  <a:pt x="5842214" y="8258957"/>
                  <a:pt x="5850095" y="8258957"/>
                </a:cubicBezTo>
                <a:lnTo>
                  <a:pt x="6199472" y="8232688"/>
                </a:lnTo>
                <a:cubicBezTo>
                  <a:pt x="6207353" y="8232688"/>
                  <a:pt x="6212606" y="8230061"/>
                  <a:pt x="6220487" y="8230061"/>
                </a:cubicBezTo>
                <a:lnTo>
                  <a:pt x="6559356" y="8169643"/>
                </a:lnTo>
                <a:cubicBezTo>
                  <a:pt x="6567237" y="8169643"/>
                  <a:pt x="6572491" y="8167016"/>
                  <a:pt x="6577745" y="8164389"/>
                </a:cubicBezTo>
                <a:lnTo>
                  <a:pt x="6903480" y="8072447"/>
                </a:lnTo>
                <a:cubicBezTo>
                  <a:pt x="6908734" y="8069821"/>
                  <a:pt x="6916614" y="8069821"/>
                  <a:pt x="6921868" y="8067194"/>
                </a:cubicBezTo>
                <a:lnTo>
                  <a:pt x="7234469" y="7943730"/>
                </a:lnTo>
                <a:cubicBezTo>
                  <a:pt x="7239722" y="7941103"/>
                  <a:pt x="7247603" y="7938476"/>
                  <a:pt x="7252856" y="7935849"/>
                </a:cubicBezTo>
                <a:lnTo>
                  <a:pt x="7287006" y="7917461"/>
                </a:lnTo>
                <a:lnTo>
                  <a:pt x="7276499" y="7941103"/>
                </a:lnTo>
                <a:close/>
                <a:moveTo>
                  <a:pt x="7830773" y="6322936"/>
                </a:moveTo>
                <a:lnTo>
                  <a:pt x="7793997" y="6575118"/>
                </a:lnTo>
                <a:lnTo>
                  <a:pt x="7709937" y="6948137"/>
                </a:lnTo>
                <a:lnTo>
                  <a:pt x="7602234" y="7276499"/>
                </a:lnTo>
                <a:lnTo>
                  <a:pt x="7357932" y="7434112"/>
                </a:lnTo>
                <a:lnTo>
                  <a:pt x="7076855" y="7578592"/>
                </a:lnTo>
                <a:lnTo>
                  <a:pt x="6782642" y="7694175"/>
                </a:lnTo>
                <a:lnTo>
                  <a:pt x="6475296" y="7780863"/>
                </a:lnTo>
                <a:lnTo>
                  <a:pt x="6157442" y="7836027"/>
                </a:lnTo>
                <a:lnTo>
                  <a:pt x="5829080" y="7859670"/>
                </a:lnTo>
                <a:lnTo>
                  <a:pt x="5487584" y="7849161"/>
                </a:lnTo>
                <a:lnTo>
                  <a:pt x="2343190" y="7604861"/>
                </a:lnTo>
                <a:lnTo>
                  <a:pt x="2264383" y="1497330"/>
                </a:lnTo>
                <a:lnTo>
                  <a:pt x="3927208" y="1578764"/>
                </a:lnTo>
                <a:lnTo>
                  <a:pt x="4315988" y="1618167"/>
                </a:lnTo>
                <a:lnTo>
                  <a:pt x="4562916" y="1665451"/>
                </a:lnTo>
                <a:lnTo>
                  <a:pt x="4930682" y="1765273"/>
                </a:lnTo>
                <a:lnTo>
                  <a:pt x="5285312" y="1901872"/>
                </a:lnTo>
                <a:lnTo>
                  <a:pt x="5624182" y="2069993"/>
                </a:lnTo>
                <a:lnTo>
                  <a:pt x="5947290" y="2269637"/>
                </a:lnTo>
                <a:lnTo>
                  <a:pt x="6252010" y="2498177"/>
                </a:lnTo>
                <a:lnTo>
                  <a:pt x="6535714" y="2755613"/>
                </a:lnTo>
                <a:lnTo>
                  <a:pt x="6798404" y="3036690"/>
                </a:lnTo>
                <a:lnTo>
                  <a:pt x="7034824" y="3341410"/>
                </a:lnTo>
                <a:lnTo>
                  <a:pt x="7244976" y="3667145"/>
                </a:lnTo>
                <a:lnTo>
                  <a:pt x="7426232" y="4011268"/>
                </a:lnTo>
                <a:lnTo>
                  <a:pt x="7578592" y="4371153"/>
                </a:lnTo>
                <a:lnTo>
                  <a:pt x="7699428" y="4744172"/>
                </a:lnTo>
                <a:lnTo>
                  <a:pt x="7786116" y="5130326"/>
                </a:lnTo>
                <a:lnTo>
                  <a:pt x="7836027" y="5524360"/>
                </a:lnTo>
                <a:lnTo>
                  <a:pt x="7849162" y="5926275"/>
                </a:lnTo>
                <a:lnTo>
                  <a:pt x="7830773" y="6322936"/>
                </a:lnTo>
                <a:close/>
                <a:moveTo>
                  <a:pt x="9007622" y="4854502"/>
                </a:moveTo>
                <a:lnTo>
                  <a:pt x="8973472" y="5085669"/>
                </a:lnTo>
                <a:lnTo>
                  <a:pt x="8894665" y="5424538"/>
                </a:lnTo>
                <a:lnTo>
                  <a:pt x="8786963" y="5747646"/>
                </a:lnTo>
                <a:lnTo>
                  <a:pt x="8652991" y="6052366"/>
                </a:lnTo>
                <a:lnTo>
                  <a:pt x="8492751" y="6338697"/>
                </a:lnTo>
                <a:lnTo>
                  <a:pt x="8306241" y="6604013"/>
                </a:lnTo>
                <a:lnTo>
                  <a:pt x="8159135" y="6774762"/>
                </a:lnTo>
                <a:lnTo>
                  <a:pt x="8185404" y="6653925"/>
                </a:lnTo>
                <a:cubicBezTo>
                  <a:pt x="8185404" y="6648671"/>
                  <a:pt x="8188031" y="6643417"/>
                  <a:pt x="8188031" y="6638163"/>
                </a:cubicBezTo>
                <a:lnTo>
                  <a:pt x="8224807" y="6370220"/>
                </a:lnTo>
                <a:cubicBezTo>
                  <a:pt x="8224807" y="6364966"/>
                  <a:pt x="8224807" y="6359713"/>
                  <a:pt x="8227434" y="6354458"/>
                </a:cubicBezTo>
                <a:lnTo>
                  <a:pt x="8251076" y="5939409"/>
                </a:lnTo>
                <a:cubicBezTo>
                  <a:pt x="8251076" y="5934155"/>
                  <a:pt x="8251076" y="5926275"/>
                  <a:pt x="8251076" y="5921021"/>
                </a:cubicBezTo>
                <a:lnTo>
                  <a:pt x="8235316" y="5500718"/>
                </a:lnTo>
                <a:cubicBezTo>
                  <a:pt x="8235316" y="5495464"/>
                  <a:pt x="8235316" y="5487583"/>
                  <a:pt x="8232689" y="5482329"/>
                </a:cubicBezTo>
                <a:lnTo>
                  <a:pt x="8180151" y="5069907"/>
                </a:lnTo>
                <a:cubicBezTo>
                  <a:pt x="8180151" y="5064653"/>
                  <a:pt x="8177524" y="5056773"/>
                  <a:pt x="8177524" y="5051519"/>
                </a:cubicBezTo>
                <a:lnTo>
                  <a:pt x="8088209" y="4649604"/>
                </a:lnTo>
                <a:cubicBezTo>
                  <a:pt x="8085582" y="4644350"/>
                  <a:pt x="8085582" y="4639097"/>
                  <a:pt x="8082955" y="4631216"/>
                </a:cubicBezTo>
                <a:lnTo>
                  <a:pt x="7956865" y="4239808"/>
                </a:lnTo>
                <a:cubicBezTo>
                  <a:pt x="7954238" y="4234554"/>
                  <a:pt x="7954238" y="4229301"/>
                  <a:pt x="7951610" y="4224047"/>
                </a:cubicBezTo>
                <a:lnTo>
                  <a:pt x="7791370" y="3848401"/>
                </a:lnTo>
                <a:cubicBezTo>
                  <a:pt x="7788744" y="3843147"/>
                  <a:pt x="7786116" y="3837893"/>
                  <a:pt x="7783489" y="3832639"/>
                </a:cubicBezTo>
                <a:lnTo>
                  <a:pt x="7591726" y="3472755"/>
                </a:lnTo>
                <a:cubicBezTo>
                  <a:pt x="7589099" y="3467501"/>
                  <a:pt x="7586472" y="3462247"/>
                  <a:pt x="7583845" y="3456994"/>
                </a:cubicBezTo>
                <a:lnTo>
                  <a:pt x="7363186" y="3118124"/>
                </a:lnTo>
                <a:cubicBezTo>
                  <a:pt x="7360559" y="3112870"/>
                  <a:pt x="7357932" y="3107617"/>
                  <a:pt x="7352679" y="3104990"/>
                </a:cubicBezTo>
                <a:lnTo>
                  <a:pt x="7105751" y="2787135"/>
                </a:lnTo>
                <a:cubicBezTo>
                  <a:pt x="7103124" y="2781882"/>
                  <a:pt x="7097870" y="2779255"/>
                  <a:pt x="7095243" y="2774001"/>
                </a:cubicBezTo>
                <a:lnTo>
                  <a:pt x="6822046" y="2479789"/>
                </a:lnTo>
                <a:cubicBezTo>
                  <a:pt x="6816792" y="2474535"/>
                  <a:pt x="6814165" y="2471908"/>
                  <a:pt x="6808911" y="2466654"/>
                </a:cubicBezTo>
                <a:lnTo>
                  <a:pt x="6512072" y="2198711"/>
                </a:lnTo>
                <a:cubicBezTo>
                  <a:pt x="6506818" y="2193457"/>
                  <a:pt x="6504192" y="2190830"/>
                  <a:pt x="6498938" y="2188204"/>
                </a:cubicBezTo>
                <a:lnTo>
                  <a:pt x="6183711" y="1943902"/>
                </a:lnTo>
                <a:cubicBezTo>
                  <a:pt x="6178457" y="1941275"/>
                  <a:pt x="6173203" y="1936021"/>
                  <a:pt x="6167949" y="1933395"/>
                </a:cubicBezTo>
                <a:lnTo>
                  <a:pt x="5829080" y="1723243"/>
                </a:lnTo>
                <a:cubicBezTo>
                  <a:pt x="5823826" y="1720616"/>
                  <a:pt x="5818572" y="1717989"/>
                  <a:pt x="5813318" y="1715362"/>
                </a:cubicBezTo>
                <a:lnTo>
                  <a:pt x="5456060" y="1539360"/>
                </a:lnTo>
                <a:cubicBezTo>
                  <a:pt x="5450807" y="1536733"/>
                  <a:pt x="5445553" y="1534107"/>
                  <a:pt x="5437672" y="1531480"/>
                </a:cubicBezTo>
                <a:lnTo>
                  <a:pt x="5064653" y="1389627"/>
                </a:lnTo>
                <a:cubicBezTo>
                  <a:pt x="5059400" y="1387000"/>
                  <a:pt x="5051519" y="1384374"/>
                  <a:pt x="5046265" y="1384374"/>
                </a:cubicBezTo>
                <a:lnTo>
                  <a:pt x="4660112" y="1279298"/>
                </a:lnTo>
                <a:cubicBezTo>
                  <a:pt x="4654858" y="1276671"/>
                  <a:pt x="4649604" y="1276671"/>
                  <a:pt x="4644350" y="1276671"/>
                </a:cubicBezTo>
                <a:lnTo>
                  <a:pt x="4381661" y="1226760"/>
                </a:lnTo>
                <a:cubicBezTo>
                  <a:pt x="4376407" y="1226760"/>
                  <a:pt x="4371153" y="1224133"/>
                  <a:pt x="4365899" y="1224133"/>
                </a:cubicBezTo>
                <a:lnTo>
                  <a:pt x="3963984" y="1184730"/>
                </a:lnTo>
                <a:cubicBezTo>
                  <a:pt x="3961357" y="1184730"/>
                  <a:pt x="3956104" y="1184730"/>
                  <a:pt x="3953477" y="1184730"/>
                </a:cubicBezTo>
                <a:lnTo>
                  <a:pt x="2259130" y="1100669"/>
                </a:lnTo>
                <a:lnTo>
                  <a:pt x="2251249" y="415049"/>
                </a:lnTo>
                <a:lnTo>
                  <a:pt x="5474449" y="559529"/>
                </a:lnTo>
                <a:lnTo>
                  <a:pt x="5829080" y="593678"/>
                </a:lnTo>
                <a:lnTo>
                  <a:pt x="6052366" y="635709"/>
                </a:lnTo>
                <a:lnTo>
                  <a:pt x="6385981" y="725023"/>
                </a:lnTo>
                <a:lnTo>
                  <a:pt x="6709090" y="845860"/>
                </a:lnTo>
                <a:lnTo>
                  <a:pt x="7016436" y="998220"/>
                </a:lnTo>
                <a:lnTo>
                  <a:pt x="7310648" y="1179476"/>
                </a:lnTo>
                <a:lnTo>
                  <a:pt x="7586472" y="1387000"/>
                </a:lnTo>
                <a:lnTo>
                  <a:pt x="7843908" y="1618167"/>
                </a:lnTo>
                <a:lnTo>
                  <a:pt x="8080328" y="1872976"/>
                </a:lnTo>
                <a:lnTo>
                  <a:pt x="8295734" y="2148800"/>
                </a:lnTo>
                <a:lnTo>
                  <a:pt x="8487497" y="2443012"/>
                </a:lnTo>
                <a:lnTo>
                  <a:pt x="8652991" y="2755613"/>
                </a:lnTo>
                <a:lnTo>
                  <a:pt x="8789590" y="3081348"/>
                </a:lnTo>
                <a:lnTo>
                  <a:pt x="8899919" y="3414963"/>
                </a:lnTo>
                <a:lnTo>
                  <a:pt x="8976099" y="3764340"/>
                </a:lnTo>
                <a:lnTo>
                  <a:pt x="9020757" y="4124225"/>
                </a:lnTo>
                <a:lnTo>
                  <a:pt x="9031264" y="4489363"/>
                </a:lnTo>
                <a:lnTo>
                  <a:pt x="9007622" y="4854502"/>
                </a:lnTo>
                <a:close/>
              </a:path>
            </a:pathLst>
          </a:custGeom>
          <a:solidFill>
            <a:schemeClr val="bg2"/>
          </a:solidFill>
          <a:ln w="26266" cap="flat">
            <a:noFill/>
            <a:prstDash val="solid"/>
            <a:miter/>
          </a:ln>
        </p:spPr>
        <p:txBody>
          <a:bodyPr rtlCol="0" anchor="ctr"/>
          <a:lstStyle/>
          <a:p>
            <a:endParaRPr lang="en-US" sz="900"/>
          </a:p>
        </p:txBody>
      </p:sp>
      <p:sp>
        <p:nvSpPr>
          <p:cNvPr id="11" name="Picture Placeholder 8">
            <a:extLst>
              <a:ext uri="{FF2B5EF4-FFF2-40B4-BE49-F238E27FC236}">
                <a16:creationId xmlns:a16="http://schemas.microsoft.com/office/drawing/2014/main" id="{2CE26F5B-7561-4519-B999-405287B99690}"/>
              </a:ext>
            </a:extLst>
          </p:cNvPr>
          <p:cNvSpPr>
            <a:spLocks noGrp="1"/>
          </p:cNvSpPr>
          <p:nvPr>
            <p:ph type="pic" sz="quarter" idx="20" hasCustomPrompt="1"/>
          </p:nvPr>
        </p:nvSpPr>
        <p:spPr>
          <a:xfrm>
            <a:off x="2388466" y="0"/>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2" name="Picture Placeholder 8">
            <a:extLst>
              <a:ext uri="{FF2B5EF4-FFF2-40B4-BE49-F238E27FC236}">
                <a16:creationId xmlns:a16="http://schemas.microsoft.com/office/drawing/2014/main" id="{11C6D854-1B1F-4CFE-BC00-C08F15B4120B}"/>
              </a:ext>
            </a:extLst>
          </p:cNvPr>
          <p:cNvSpPr>
            <a:spLocks noGrp="1"/>
          </p:cNvSpPr>
          <p:nvPr>
            <p:ph type="pic" sz="quarter" idx="21" hasCustomPrompt="1"/>
          </p:nvPr>
        </p:nvSpPr>
        <p:spPr>
          <a:xfrm>
            <a:off x="2388466" y="4145288"/>
            <a:ext cx="2263242" cy="1966402"/>
          </a:xfrm>
          <a:solidFill>
            <a:srgbClr val="BFBFBF">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dirty="0"/>
              <a:t>Picture</a:t>
            </a:r>
          </a:p>
        </p:txBody>
      </p:sp>
      <p:sp>
        <p:nvSpPr>
          <p:cNvPr id="13" name="Rectangle 12">
            <a:extLst>
              <a:ext uri="{FF2B5EF4-FFF2-40B4-BE49-F238E27FC236}">
                <a16:creationId xmlns:a16="http://schemas.microsoft.com/office/drawing/2014/main" id="{5A72509F-C50C-43CE-B715-13763CF3504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DE0E5FB4-1162-4730-B647-478EFE4A82B9}"/>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36C014A8-DE7A-4C86-96EF-3905EAC0C12B}"/>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3A346969-3A2E-445A-9C03-F5B1E34A08C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0DEF87A7-7D86-4884-B110-64D0516FF32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0" name="Date Placeholder 4">
            <a:extLst>
              <a:ext uri="{FF2B5EF4-FFF2-40B4-BE49-F238E27FC236}">
                <a16:creationId xmlns:a16="http://schemas.microsoft.com/office/drawing/2014/main" id="{9C1CE7AD-702A-4C7D-AA79-8290CAA01C02}"/>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21" name="Footer Placeholder 5">
            <a:extLst>
              <a:ext uri="{FF2B5EF4-FFF2-40B4-BE49-F238E27FC236}">
                <a16:creationId xmlns:a16="http://schemas.microsoft.com/office/drawing/2014/main" id="{085011CE-E16C-431C-A5CE-5827B64F1D6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6">
            <a:extLst>
              <a:ext uri="{FF2B5EF4-FFF2-40B4-BE49-F238E27FC236}">
                <a16:creationId xmlns:a16="http://schemas.microsoft.com/office/drawing/2014/main" id="{7F871542-871F-4050-9C93-F8FD7D51816F}"/>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4188942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FA913D2-AE7C-478F-91D3-D5ECA28FF02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A7ADA35-C08F-436B-BC32-7110CBB3EC03}"/>
              </a:ext>
            </a:extLst>
          </p:cNvPr>
          <p:cNvSpPr>
            <a:spLocks noGrp="1"/>
          </p:cNvSpPr>
          <p:nvPr>
            <p:ph sz="half" idx="1"/>
          </p:nvPr>
        </p:nvSpPr>
        <p:spPr>
          <a:xfrm>
            <a:off x="457199"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1DDB945E-AC2B-4A62-9F16-0BBE7FEA2738}"/>
              </a:ext>
            </a:extLst>
          </p:cNvPr>
          <p:cNvSpPr>
            <a:spLocks noGrp="1"/>
          </p:cNvSpPr>
          <p:nvPr>
            <p:ph sz="half" idx="2"/>
          </p:nvPr>
        </p:nvSpPr>
        <p:spPr>
          <a:xfrm>
            <a:off x="6333953" y="1825626"/>
            <a:ext cx="5400847" cy="4057463"/>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1865358-983C-4BDA-AB6F-1D3D27E6D05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6" name="Footer Placeholder 5">
            <a:extLst>
              <a:ext uri="{FF2B5EF4-FFF2-40B4-BE49-F238E27FC236}">
                <a16:creationId xmlns:a16="http://schemas.microsoft.com/office/drawing/2014/main" id="{638F6995-9A6F-4981-AD39-FB3586410FEB}"/>
              </a:ext>
            </a:extLst>
          </p:cNvPr>
          <p:cNvSpPr>
            <a:spLocks noGrp="1"/>
          </p:cNvSpPr>
          <p:nvPr>
            <p:ph type="ftr" sz="quarter" idx="11"/>
          </p:nvPr>
        </p:nvSpPr>
        <p:spPr/>
        <p:txBody>
          <a:bodyPr/>
          <a:lstStyle>
            <a:lvl1pPr>
              <a:defRPr>
                <a:solidFill>
                  <a:schemeClr val="bg2"/>
                </a:solidFill>
              </a:defRPr>
            </a:lvl1pPr>
          </a:lstStyle>
          <a:p>
            <a:endParaRPr lang="en-US"/>
          </a:p>
        </p:txBody>
      </p:sp>
      <p:sp>
        <p:nvSpPr>
          <p:cNvPr id="7" name="Slide Number Placeholder 6">
            <a:extLst>
              <a:ext uri="{FF2B5EF4-FFF2-40B4-BE49-F238E27FC236}">
                <a16:creationId xmlns:a16="http://schemas.microsoft.com/office/drawing/2014/main" id="{82072AF9-0574-452D-A73D-C4BFC6340E6B}"/>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5" name="UTK Horiz_R">
            <a:extLst>
              <a:ext uri="{FF2B5EF4-FFF2-40B4-BE49-F238E27FC236}">
                <a16:creationId xmlns:a16="http://schemas.microsoft.com/office/drawing/2014/main" id="{B200BFC6-9C4C-484B-A921-26EED00DEED6}"/>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155F912A-9658-4414-BF3D-F89E0B9FCCE9}"/>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0CE32F48-4DF3-4316-85C7-288369BED7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9D3219A-E4F4-461E-B419-3AE300FE56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Title 18">
            <a:extLst>
              <a:ext uri="{FF2B5EF4-FFF2-40B4-BE49-F238E27FC236}">
                <a16:creationId xmlns:a16="http://schemas.microsoft.com/office/drawing/2014/main" id="{0B7C54A4-3403-4FA1-BA1F-50742A33EAD6}"/>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2722136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66CF10B-9379-41FE-9379-4E3AA50021E5}"/>
              </a:ext>
            </a:extLst>
          </p:cNvPr>
          <p:cNvSpPr>
            <a:spLocks noGrp="1"/>
          </p:cNvSpPr>
          <p:nvPr>
            <p:ph type="body" idx="1" hasCustomPrompt="1"/>
          </p:nvPr>
        </p:nvSpPr>
        <p:spPr>
          <a:xfrm>
            <a:off x="457199"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4" name="Content Placeholder 3">
            <a:extLst>
              <a:ext uri="{FF2B5EF4-FFF2-40B4-BE49-F238E27FC236}">
                <a16:creationId xmlns:a16="http://schemas.microsoft.com/office/drawing/2014/main" id="{CECF0462-A8D2-44F0-A70F-182C81B485B2}"/>
              </a:ext>
            </a:extLst>
          </p:cNvPr>
          <p:cNvSpPr>
            <a:spLocks noGrp="1"/>
          </p:cNvSpPr>
          <p:nvPr>
            <p:ph sz="half" idx="2"/>
          </p:nvPr>
        </p:nvSpPr>
        <p:spPr>
          <a:xfrm>
            <a:off x="457199"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1061CB7-7AC1-488A-9B0D-4B29F833F9FA}"/>
              </a:ext>
            </a:extLst>
          </p:cNvPr>
          <p:cNvSpPr>
            <a:spLocks noGrp="1"/>
          </p:cNvSpPr>
          <p:nvPr>
            <p:ph type="body" sz="quarter" idx="3" hasCustomPrompt="1"/>
          </p:nvPr>
        </p:nvSpPr>
        <p:spPr>
          <a:xfrm>
            <a:off x="6333954" y="1575772"/>
            <a:ext cx="5400846" cy="549590"/>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Subhead</a:t>
            </a:r>
          </a:p>
        </p:txBody>
      </p:sp>
      <p:sp>
        <p:nvSpPr>
          <p:cNvPr id="6" name="Content Placeholder 5">
            <a:extLst>
              <a:ext uri="{FF2B5EF4-FFF2-40B4-BE49-F238E27FC236}">
                <a16:creationId xmlns:a16="http://schemas.microsoft.com/office/drawing/2014/main" id="{320E850B-D4BC-4AF1-AD73-E08A69A50FEE}"/>
              </a:ext>
            </a:extLst>
          </p:cNvPr>
          <p:cNvSpPr>
            <a:spLocks noGrp="1"/>
          </p:cNvSpPr>
          <p:nvPr>
            <p:ph sz="quarter" idx="4"/>
          </p:nvPr>
        </p:nvSpPr>
        <p:spPr>
          <a:xfrm>
            <a:off x="6333954" y="2370023"/>
            <a:ext cx="5400846" cy="3513066"/>
          </a:xfrm>
        </p:spPr>
        <p:txBody>
          <a:bodyPr>
            <a:normAutofit/>
          </a:bodyPr>
          <a:lstStyle>
            <a:lvl1pPr>
              <a:defRPr sz="2400"/>
            </a:lvl1pPr>
            <a:lvl2pPr>
              <a:defRPr sz="2000"/>
            </a:lvl2pPr>
            <a:lvl3pPr>
              <a:defRPr sz="18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BFE2D7E-371A-4AF4-B3B2-93B34B48B6AF}"/>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0" name="Rectangle 9">
            <a:extLst>
              <a:ext uri="{FF2B5EF4-FFF2-40B4-BE49-F238E27FC236}">
                <a16:creationId xmlns:a16="http://schemas.microsoft.com/office/drawing/2014/main" id="{8AD42726-97EC-4182-8422-C2ED09370B3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Footer Placeholder 7">
            <a:extLst>
              <a:ext uri="{FF2B5EF4-FFF2-40B4-BE49-F238E27FC236}">
                <a16:creationId xmlns:a16="http://schemas.microsoft.com/office/drawing/2014/main" id="{805531A1-730B-42D7-AD0E-0815807D91F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9" name="Slide Number Placeholder 8">
            <a:extLst>
              <a:ext uri="{FF2B5EF4-FFF2-40B4-BE49-F238E27FC236}">
                <a16:creationId xmlns:a16="http://schemas.microsoft.com/office/drawing/2014/main" id="{745A2204-7C86-4079-B858-269E18C17D6C}"/>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7" name="UTK Horiz_R">
            <a:extLst>
              <a:ext uri="{FF2B5EF4-FFF2-40B4-BE49-F238E27FC236}">
                <a16:creationId xmlns:a16="http://schemas.microsoft.com/office/drawing/2014/main" id="{E224D003-7846-428C-84EA-7CF03D61BEEA}"/>
              </a:ext>
            </a:extLst>
          </p:cNvPr>
          <p:cNvGrpSpPr>
            <a:grpSpLocks noChangeAspect="1"/>
          </p:cNvGrpSpPr>
          <p:nvPr userDrawn="1"/>
        </p:nvGrpSpPr>
        <p:grpSpPr bwMode="auto">
          <a:xfrm>
            <a:off x="10557955" y="6320597"/>
            <a:ext cx="1404165" cy="315023"/>
            <a:chOff x="0" y="1299"/>
            <a:chExt cx="7680" cy="1723"/>
          </a:xfrm>
        </p:grpSpPr>
        <p:sp>
          <p:nvSpPr>
            <p:cNvPr id="18" name="T fill" hidden="1">
              <a:extLst>
                <a:ext uri="{FF2B5EF4-FFF2-40B4-BE49-F238E27FC236}">
                  <a16:creationId xmlns:a16="http://schemas.microsoft.com/office/drawing/2014/main" id="{CD05AEBF-A4F6-494E-B7BA-8CFBE3AA1BE2}"/>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Type">
              <a:extLst>
                <a:ext uri="{FF2B5EF4-FFF2-40B4-BE49-F238E27FC236}">
                  <a16:creationId xmlns:a16="http://schemas.microsoft.com/office/drawing/2014/main" id="{8035AD82-9079-47AD-83C2-C5259767725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Power T">
              <a:extLst>
                <a:ext uri="{FF2B5EF4-FFF2-40B4-BE49-F238E27FC236}">
                  <a16:creationId xmlns:a16="http://schemas.microsoft.com/office/drawing/2014/main" id="{A5B921C8-C9F5-48B4-AD8A-AA760ED42FD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Title 20">
            <a:extLst>
              <a:ext uri="{FF2B5EF4-FFF2-40B4-BE49-F238E27FC236}">
                <a16:creationId xmlns:a16="http://schemas.microsoft.com/office/drawing/2014/main" id="{551EB664-ABAB-4DFC-B59B-7B8D04842BC2}"/>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3732216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Title 16">
            <a:extLst>
              <a:ext uri="{FF2B5EF4-FFF2-40B4-BE49-F238E27FC236}">
                <a16:creationId xmlns:a16="http://schemas.microsoft.com/office/drawing/2014/main" id="{0D271676-1150-4616-93E4-C506F224F9DE}"/>
              </a:ext>
            </a:extLst>
          </p:cNvPr>
          <p:cNvSpPr>
            <a:spLocks noGrp="1"/>
          </p:cNvSpPr>
          <p:nvPr>
            <p:ph type="title" hasCustomPrompt="1"/>
          </p:nvPr>
        </p:nvSpPr>
        <p:spPr/>
        <p:txBody>
          <a:bodyPr/>
          <a:lstStyle>
            <a:lvl1pPr>
              <a:defRPr/>
            </a:lvl1pPr>
          </a:lstStyle>
          <a:p>
            <a:r>
              <a:rPr lang="en-US" dirty="0"/>
              <a:t>Headline</a:t>
            </a:r>
          </a:p>
        </p:txBody>
      </p:sp>
    </p:spTree>
    <p:extLst>
      <p:ext uri="{BB962C8B-B14F-4D97-AF65-F5344CB8AC3E}">
        <p14:creationId xmlns:p14="http://schemas.microsoft.com/office/powerpoint/2010/main" val="185812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 Ba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AEAE361-3066-43BC-86A5-54B5D9ADFFF6}"/>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8B802E8A-B4B3-40E1-97F1-85F5334D2116}"/>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4" name="Footer Placeholder 3">
            <a:extLst>
              <a:ext uri="{FF2B5EF4-FFF2-40B4-BE49-F238E27FC236}">
                <a16:creationId xmlns:a16="http://schemas.microsoft.com/office/drawing/2014/main" id="{B019E736-E6B5-457E-856E-BF5E0470158D}"/>
              </a:ext>
            </a:extLst>
          </p:cNvPr>
          <p:cNvSpPr>
            <a:spLocks noGrp="1"/>
          </p:cNvSpPr>
          <p:nvPr>
            <p:ph type="ftr" sz="quarter" idx="11"/>
          </p:nvPr>
        </p:nvSpPr>
        <p:spPr/>
        <p:txBody>
          <a:bodyPr/>
          <a:lstStyle>
            <a:lvl1pPr>
              <a:defRPr>
                <a:solidFill>
                  <a:schemeClr val="bg2"/>
                </a:solidFill>
              </a:defRPr>
            </a:lvl1pPr>
          </a:lstStyle>
          <a:p>
            <a:endParaRPr lang="en-US"/>
          </a:p>
        </p:txBody>
      </p:sp>
      <p:sp>
        <p:nvSpPr>
          <p:cNvPr id="5" name="Slide Number Placeholder 4">
            <a:extLst>
              <a:ext uri="{FF2B5EF4-FFF2-40B4-BE49-F238E27FC236}">
                <a16:creationId xmlns:a16="http://schemas.microsoft.com/office/drawing/2014/main" id="{4513C883-52D3-4AE0-BDA5-281172C968C1}"/>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13" name="UTK Horiz_R">
            <a:extLst>
              <a:ext uri="{FF2B5EF4-FFF2-40B4-BE49-F238E27FC236}">
                <a16:creationId xmlns:a16="http://schemas.microsoft.com/office/drawing/2014/main" id="{0B47ABA7-E05A-4C90-9295-46B3A7CFA6B1}"/>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DF6BEDF1-7376-408F-B988-833DDF69D551}"/>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CE5EF94F-F9E5-4CB2-AEC8-6C1FAECE282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AAD58157-21BD-47AE-AAF1-B78985DB985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7877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A79913-CD4A-4DB3-A3C6-FE1D03C98ABD}"/>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3" name="Footer Placeholder 2">
            <a:extLst>
              <a:ext uri="{FF2B5EF4-FFF2-40B4-BE49-F238E27FC236}">
                <a16:creationId xmlns:a16="http://schemas.microsoft.com/office/drawing/2014/main" id="{1FAC74F1-443C-4038-A516-48064F801EE9}"/>
              </a:ext>
            </a:extLst>
          </p:cNvPr>
          <p:cNvSpPr>
            <a:spLocks noGrp="1"/>
          </p:cNvSpPr>
          <p:nvPr>
            <p:ph type="ftr" sz="quarter" idx="11"/>
          </p:nvPr>
        </p:nvSpPr>
        <p:spPr/>
        <p:txBody>
          <a:bodyPr/>
          <a:lstStyle>
            <a:lvl1pPr>
              <a:defRPr>
                <a:solidFill>
                  <a:schemeClr val="tx1"/>
                </a:solidFill>
              </a:defRPr>
            </a:lvl1pPr>
          </a:lstStyle>
          <a:p>
            <a:endParaRPr lang="en-US"/>
          </a:p>
        </p:txBody>
      </p:sp>
      <p:sp>
        <p:nvSpPr>
          <p:cNvPr id="4" name="Slide Number Placeholder 3">
            <a:extLst>
              <a:ext uri="{FF2B5EF4-FFF2-40B4-BE49-F238E27FC236}">
                <a16:creationId xmlns:a16="http://schemas.microsoft.com/office/drawing/2014/main" id="{C1EEFF89-71B9-4B44-BF45-E5CEADE26464}"/>
              </a:ext>
            </a:extLst>
          </p:cNvPr>
          <p:cNvSpPr>
            <a:spLocks noGrp="1"/>
          </p:cNvSpPr>
          <p:nvPr>
            <p:ph type="sldNum" sz="quarter" idx="12"/>
          </p:nvPr>
        </p:nvSpPr>
        <p:spPr/>
        <p:txBody>
          <a:bodyPr/>
          <a:lstStyle>
            <a:lvl1pPr>
              <a:defRPr>
                <a:solidFill>
                  <a:schemeClr val="tx1"/>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3566454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Cover_R">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lIns="274320" anchor="ctr"/>
          <a:lstStyle>
            <a:lvl1pPr marL="0" indent="0" algn="l">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6590530"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1626585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o not use  ">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Grids</a:t>
            </a:r>
          </a:p>
        </p:txBody>
      </p:sp>
    </p:spTree>
    <p:extLst>
      <p:ext uri="{BB962C8B-B14F-4D97-AF65-F5344CB8AC3E}">
        <p14:creationId xmlns:p14="http://schemas.microsoft.com/office/powerpoint/2010/main" val="32532990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Photo: Full Screen Photo">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858000"/>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Tree>
    <p:extLst>
      <p:ext uri="{BB962C8B-B14F-4D97-AF65-F5344CB8AC3E}">
        <p14:creationId xmlns:p14="http://schemas.microsoft.com/office/powerpoint/2010/main" val="2438383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hoto: 2-up">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4806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hoto: 3-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544941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hoto: 4-up">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78733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hoto: 6-up">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5765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hoto: 8-up">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4513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hoto: 16-up">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5230368"/>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48386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746504"/>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7655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hoto: 12-up">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2203704"/>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650696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hoto: 20-up">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0"/>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5230368"/>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48386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746504"/>
            <a:ext cx="2331720" cy="162763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62534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19582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Cover_L">
    <p:spTree>
      <p:nvGrpSpPr>
        <p:cNvPr id="1" name=""/>
        <p:cNvGrpSpPr/>
        <p:nvPr/>
      </p:nvGrpSpPr>
      <p:grpSpPr>
        <a:xfrm>
          <a:off x="0" y="0"/>
          <a:ext cx="0" cy="0"/>
          <a:chOff x="0" y="0"/>
          <a:chExt cx="0" cy="0"/>
        </a:xfrm>
      </p:grpSpPr>
      <p:sp>
        <p:nvSpPr>
          <p:cNvPr id="9" name="Picture Placeholder 14">
            <a:extLst>
              <a:ext uri="{FF2B5EF4-FFF2-40B4-BE49-F238E27FC236}">
                <a16:creationId xmlns:a16="http://schemas.microsoft.com/office/drawing/2014/main" id="{E1108932-1706-4ECC-BACC-F6F9FA86ECAA}"/>
              </a:ext>
            </a:extLst>
          </p:cNvPr>
          <p:cNvSpPr>
            <a:spLocks noGrp="1"/>
          </p:cNvSpPr>
          <p:nvPr>
            <p:ph type="pic" sz="quarter" idx="13" hasCustomPrompt="1"/>
          </p:nvPr>
        </p:nvSpPr>
        <p:spPr>
          <a:xfrm>
            <a:off x="0" y="0"/>
            <a:ext cx="12192000" cy="6858000"/>
          </a:xfrm>
          <a:solidFill>
            <a:schemeClr val="bg2">
              <a:lumMod val="75000"/>
            </a:schemeClr>
          </a:solidFill>
        </p:spPr>
        <p:txBody>
          <a:bodyPr rIns="457200" anchor="ctr"/>
          <a:lstStyle>
            <a:lvl1pPr marL="0" indent="0" algn="r">
              <a:buNone/>
              <a:defRPr>
                <a:solidFill>
                  <a:srgbClr val="58595B"/>
                </a:solidFill>
              </a:defRPr>
            </a:lvl1pPr>
          </a:lstStyle>
          <a:p>
            <a:r>
              <a:rPr lang="en-US" dirty="0"/>
              <a:t>Click icon to add photo</a:t>
            </a:r>
          </a:p>
        </p:txBody>
      </p:sp>
      <p:sp>
        <p:nvSpPr>
          <p:cNvPr id="2" name="Title 1">
            <a:extLst>
              <a:ext uri="{FF2B5EF4-FFF2-40B4-BE49-F238E27FC236}">
                <a16:creationId xmlns:a16="http://schemas.microsoft.com/office/drawing/2014/main" id="{AB48A628-CAE9-41C5-AD1A-ED470A6CC560}"/>
              </a:ext>
            </a:extLst>
          </p:cNvPr>
          <p:cNvSpPr>
            <a:spLocks noGrp="1"/>
          </p:cNvSpPr>
          <p:nvPr>
            <p:ph type="title" hasCustomPrompt="1"/>
          </p:nvPr>
        </p:nvSpPr>
        <p:spPr>
          <a:xfrm>
            <a:off x="998991" y="365125"/>
            <a:ext cx="4602480" cy="3281045"/>
          </a:xfrm>
        </p:spPr>
        <p:txBody>
          <a:bodyPr anchor="ctr"/>
          <a:lstStyle>
            <a:lvl1pPr algn="ctr">
              <a:defRPr/>
            </a:lvl1pPr>
          </a:lstStyle>
          <a:p>
            <a:r>
              <a:rPr lang="en-US" dirty="0"/>
              <a:t>Custom Photo Cover Page</a:t>
            </a:r>
          </a:p>
        </p:txBody>
      </p:sp>
    </p:spTree>
    <p:extLst>
      <p:ext uri="{BB962C8B-B14F-4D97-AF65-F5344CB8AC3E}">
        <p14:creationId xmlns:p14="http://schemas.microsoft.com/office/powerpoint/2010/main" val="30227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hoto: Mosaic 1">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483864"/>
            <a:ext cx="2944368" cy="337344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3101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hoto: Mosaic 2">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319904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Photo: Mosaic 3">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858000"/>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483864"/>
            <a:ext cx="60274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666543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hoto: Mosaic 4">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483864"/>
            <a:ext cx="9110472"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3374136"/>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24616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hoto: Mosaic 5">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492500"/>
            <a:ext cx="6025896"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49250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53360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Photo: Mosaic 6">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483864"/>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350290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Photo: Mosaic 7">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483864"/>
            <a:ext cx="602284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098636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Mosaic 8">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096902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Mosaic 9">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19676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Photo: Mosaic 10">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429393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B6FD4D3-C966-4822-9387-3AB4F151E8F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5" name="Footer Placeholder 4">
            <a:extLst>
              <a:ext uri="{FF2B5EF4-FFF2-40B4-BE49-F238E27FC236}">
                <a16:creationId xmlns:a16="http://schemas.microsoft.com/office/drawing/2014/main" id="{EB8A9C57-F7B9-4DC2-907D-CA3EDFBA9164}"/>
              </a:ext>
            </a:extLst>
          </p:cNvPr>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a:extLst>
              <a:ext uri="{FF2B5EF4-FFF2-40B4-BE49-F238E27FC236}">
                <a16:creationId xmlns:a16="http://schemas.microsoft.com/office/drawing/2014/main" id="{37BCE83C-A73A-4EF4-ADCE-C29A3F117BBD}"/>
              </a:ext>
            </a:extLst>
          </p:cNvPr>
          <p:cNvSpPr>
            <a:spLocks noGrp="1"/>
          </p:cNvSpPr>
          <p:nvPr>
            <p:ph type="sldNum" sz="quarter" idx="12"/>
          </p:nvPr>
        </p:nvSpPr>
        <p:spPr/>
        <p:txBody>
          <a:bodyPr/>
          <a:lstStyle>
            <a:lvl1pPr>
              <a:defRPr>
                <a:solidFill>
                  <a:schemeClr val="bg2"/>
                </a:solidFill>
              </a:defRPr>
            </a:lvl1pPr>
          </a:lstStyle>
          <a:p>
            <a:fld id="{63954337-777C-478F-BB37-379719107E1B}" type="slidenum">
              <a:rPr lang="en-US" smtClean="0"/>
              <a:pPr/>
              <a:t>‹#›</a:t>
            </a:fld>
            <a:endParaRPr lang="en-US"/>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3"/>
            <a:ext cx="2661855" cy="1797998"/>
            <a:chOff x="-2931" y="-4852"/>
            <a:chExt cx="17157" cy="11589"/>
          </a:xfrm>
        </p:grpSpPr>
        <p:sp>
          <p:nvSpPr>
            <p:cNvPr id="26" name="T fill">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8255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Photo: Mosaic 11">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8084820"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214286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Mosaic 12">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654296"/>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483864"/>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337413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327148"/>
            <a:ext cx="2944368" cy="2203704"/>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6917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hoto: Mosaic 13">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85800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483864"/>
            <a:ext cx="3977640" cy="337413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327148"/>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654296"/>
            <a:ext cx="3977640" cy="220370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86321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osaic 14">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978574"/>
            <a:ext cx="3446944"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3857988"/>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978574"/>
            <a:ext cx="3394780"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978574"/>
            <a:ext cx="5106436" cy="287942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Tree>
    <p:extLst>
      <p:ext uri="{BB962C8B-B14F-4D97-AF65-F5344CB8AC3E}">
        <p14:creationId xmlns:p14="http://schemas.microsoft.com/office/powerpoint/2010/main" val="156624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4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Photo Grids</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 Bar</a:t>
            </a:r>
          </a:p>
        </p:txBody>
      </p:sp>
    </p:spTree>
    <p:extLst>
      <p:ext uri="{BB962C8B-B14F-4D97-AF65-F5344CB8AC3E}">
        <p14:creationId xmlns:p14="http://schemas.microsoft.com/office/powerpoint/2010/main" val="2157115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hoto: Full Screen Photo + Bar">
    <p:bg>
      <p:bgPr>
        <a:solidFill>
          <a:srgbClr val="FFFFFF"/>
        </a:solidFill>
        <a:effectLst/>
      </p:bgPr>
    </p:bg>
    <p:spTree>
      <p:nvGrpSpPr>
        <p:cNvPr id="1" name=""/>
        <p:cNvGrpSpPr/>
        <p:nvPr/>
      </p:nvGrpSpPr>
      <p:grpSpPr>
        <a:xfrm>
          <a:off x="0" y="0"/>
          <a:ext cx="0" cy="0"/>
          <a:chOff x="0" y="0"/>
          <a:chExt cx="0" cy="0"/>
        </a:xfrm>
      </p:grpSpPr>
      <p:sp>
        <p:nvSpPr>
          <p:cNvPr id="3" name="Picture Placeholder"/>
          <p:cNvSpPr>
            <a:spLocks noGrp="1"/>
          </p:cNvSpPr>
          <p:nvPr>
            <p:ph type="pic" sz="quarter" idx="10"/>
          </p:nvPr>
        </p:nvSpPr>
        <p:spPr>
          <a:xfrm>
            <a:off x="-3048" y="0"/>
            <a:ext cx="12198096" cy="6111689"/>
          </a:xfrm>
          <a:solidFill>
            <a:srgbClr val="DCDCDC">
              <a:alpha val="49804"/>
            </a:srgbClr>
          </a:solidFill>
          <a:ln w="28575">
            <a:noFill/>
          </a:ln>
        </p:spPr>
        <p:txBody>
          <a:bodyPr vert="horz" lIns="0" tIns="0" rIns="0" bIns="0" rtlCol="0" anchor="ctr">
            <a:normAutofit/>
          </a:bodyPr>
          <a:lstStyle>
            <a:lvl1pPr marL="0" indent="0" algn="ctr">
              <a:buNone/>
              <a:defRPr lang="en-US" sz="2800" dirty="0"/>
            </a:lvl1pPr>
          </a:lstStyle>
          <a:p>
            <a:pPr marL="228600" lvl="0" indent="-228600" algn="ctr"/>
            <a:r>
              <a:rPr lang="en-US" dirty="0"/>
              <a:t>Click icon to add picture</a:t>
            </a:r>
          </a:p>
        </p:txBody>
      </p:sp>
      <p:sp>
        <p:nvSpPr>
          <p:cNvPr id="4" name="Rectangle 3">
            <a:extLst>
              <a:ext uri="{FF2B5EF4-FFF2-40B4-BE49-F238E27FC236}">
                <a16:creationId xmlns:a16="http://schemas.microsoft.com/office/drawing/2014/main" id="{3E376F4E-3D45-4916-8924-485476FFC0C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8450B4E7-243B-4B51-8CA4-14B7140F7BB3}"/>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E20011EA-1534-4444-90E0-1BFF0E5CD904}"/>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E083D8DC-CAE6-40FE-A2B8-5453B67B6E46}"/>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04910BEC-A91C-47F4-A14D-6A8BCCEB644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6D158326-3AD0-4269-8A83-87D0CC53CDA5}"/>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CF035C54-3CF5-4159-ABE0-FD63B8F560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EC8293B0-577D-467E-9C7F-5282AA5EDA8C}"/>
              </a:ext>
            </a:extLst>
          </p:cNvPr>
          <p:cNvSpPr>
            <a:spLocks noGrp="1"/>
          </p:cNvSpPr>
          <p:nvPr>
            <p:ph type="dt" sz="half" idx="1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45359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 2-up + Bar">
    <p:bg>
      <p:bgPr>
        <a:solidFill>
          <a:schemeClr val="bg1"/>
        </a:solidFill>
        <a:effectLst/>
      </p:bgPr>
    </p:bg>
    <p:spTree>
      <p:nvGrpSpPr>
        <p:cNvPr id="1" name=""/>
        <p:cNvGrpSpPr/>
        <p:nvPr/>
      </p:nvGrpSpPr>
      <p:grpSpPr>
        <a:xfrm>
          <a:off x="0" y="0"/>
          <a:ext cx="0" cy="0"/>
          <a:chOff x="0" y="0"/>
          <a:chExt cx="0" cy="0"/>
        </a:xfrm>
      </p:grpSpPr>
      <p:sp>
        <p:nvSpPr>
          <p:cNvPr id="23" name="Picture Placeholder 2"/>
          <p:cNvSpPr>
            <a:spLocks noGrp="1"/>
          </p:cNvSpPr>
          <p:nvPr>
            <p:ph type="pic" idx="22"/>
          </p:nvPr>
        </p:nvSpPr>
        <p:spPr bwMode="gray">
          <a:xfrm>
            <a:off x="615696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6111690"/>
          </a:xfrm>
          <a:solidFill>
            <a:srgbClr val="DCDCDC">
              <a:alpha val="49804"/>
            </a:srgbClr>
          </a:solidFill>
          <a:ln w="28575">
            <a:noFill/>
          </a:ln>
        </p:spPr>
        <p:txBody>
          <a:bodyPr vert="horz" lIns="0" tIns="0" rIns="0" bIns="0" rtlCol="0" anchor="ctr">
            <a:normAutofit/>
          </a:bodyPr>
          <a:lstStyle>
            <a:lvl1pPr marL="0" indent="0">
              <a:buNone/>
              <a:defRPr lang="en-US" dirty="0"/>
            </a:lvl1pPr>
          </a:lstStyle>
          <a:p>
            <a:pPr marL="228600" lvl="0" indent="-228600" algn="ctr"/>
            <a:r>
              <a:rPr lang="en-US"/>
              <a:t>Click icon to add picture</a:t>
            </a:r>
            <a:endParaRPr lang="en-US" dirty="0"/>
          </a:p>
        </p:txBody>
      </p:sp>
      <p:sp>
        <p:nvSpPr>
          <p:cNvPr id="4" name="Rectangle 3">
            <a:extLst>
              <a:ext uri="{FF2B5EF4-FFF2-40B4-BE49-F238E27FC236}">
                <a16:creationId xmlns:a16="http://schemas.microsoft.com/office/drawing/2014/main" id="{862E8B6D-BFD1-4837-BF2C-0E8E712A986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UTK Horiz_R">
            <a:extLst>
              <a:ext uri="{FF2B5EF4-FFF2-40B4-BE49-F238E27FC236}">
                <a16:creationId xmlns:a16="http://schemas.microsoft.com/office/drawing/2014/main" id="{5D904B3E-9354-4908-ACD5-1C4E07B07FCA}"/>
              </a:ext>
            </a:extLst>
          </p:cNvPr>
          <p:cNvGrpSpPr>
            <a:grpSpLocks noChangeAspect="1"/>
          </p:cNvGrpSpPr>
          <p:nvPr userDrawn="1"/>
        </p:nvGrpSpPr>
        <p:grpSpPr bwMode="auto">
          <a:xfrm>
            <a:off x="10557955" y="6320597"/>
            <a:ext cx="1404165" cy="315023"/>
            <a:chOff x="0" y="1299"/>
            <a:chExt cx="7680" cy="1723"/>
          </a:xfrm>
        </p:grpSpPr>
        <p:sp>
          <p:nvSpPr>
            <p:cNvPr id="6" name="T fill" hidden="1">
              <a:extLst>
                <a:ext uri="{FF2B5EF4-FFF2-40B4-BE49-F238E27FC236}">
                  <a16:creationId xmlns:a16="http://schemas.microsoft.com/office/drawing/2014/main" id="{7AF0F701-2896-4986-9820-5A1A6B589EF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Type">
              <a:extLst>
                <a:ext uri="{FF2B5EF4-FFF2-40B4-BE49-F238E27FC236}">
                  <a16:creationId xmlns:a16="http://schemas.microsoft.com/office/drawing/2014/main" id="{0A8672C3-7D6C-481F-97D7-4F2F26B8B71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Power T">
              <a:extLst>
                <a:ext uri="{FF2B5EF4-FFF2-40B4-BE49-F238E27FC236}">
                  <a16:creationId xmlns:a16="http://schemas.microsoft.com/office/drawing/2014/main" id="{3D474DBB-B351-45B1-A719-101AF5ECE563}"/>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 name="Footer Placeholder 3">
            <a:extLst>
              <a:ext uri="{FF2B5EF4-FFF2-40B4-BE49-F238E27FC236}">
                <a16:creationId xmlns:a16="http://schemas.microsoft.com/office/drawing/2014/main" id="{D9906FF7-C576-4286-8C4B-3F53F071A906}"/>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0" name="Slide Number Placeholder 4">
            <a:extLst>
              <a:ext uri="{FF2B5EF4-FFF2-40B4-BE49-F238E27FC236}">
                <a16:creationId xmlns:a16="http://schemas.microsoft.com/office/drawing/2014/main" id="{126C2A94-53CE-486F-9975-8669EB591427}"/>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1" name="Date Placeholder 3">
            <a:extLst>
              <a:ext uri="{FF2B5EF4-FFF2-40B4-BE49-F238E27FC236}">
                <a16:creationId xmlns:a16="http://schemas.microsoft.com/office/drawing/2014/main" id="{2141FE45-4DB9-4E2A-B7DA-CCED0E8769A8}"/>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57936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hoto: 3-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7" name="Picture Placeholder 1"/>
          <p:cNvSpPr>
            <a:spLocks noGrp="1"/>
          </p:cNvSpPr>
          <p:nvPr>
            <p:ph type="pic" idx="25"/>
          </p:nvPr>
        </p:nvSpPr>
        <p:spPr bwMode="gray">
          <a:xfrm>
            <a:off x="8214360" y="0"/>
            <a:ext cx="3977640" cy="611169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11" name="Rectangle 10">
            <a:extLst>
              <a:ext uri="{FF2B5EF4-FFF2-40B4-BE49-F238E27FC236}">
                <a16:creationId xmlns:a16="http://schemas.microsoft.com/office/drawing/2014/main" id="{F89F63F7-AB47-4FE8-9218-EFAB6F8A1EB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5691646-BA24-48AD-8195-8884118546EE}"/>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39F8BA29-C988-4174-A6B5-C1D492A380C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54933C59-8044-45AE-B783-BB15A1255AF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9E8464D9-793C-43B1-90B0-79D0BEFD7D0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0" name="Footer Placeholder 3">
            <a:extLst>
              <a:ext uri="{FF2B5EF4-FFF2-40B4-BE49-F238E27FC236}">
                <a16:creationId xmlns:a16="http://schemas.microsoft.com/office/drawing/2014/main" id="{7472ADD2-6B58-46FA-AEC0-5FE1F1F98F2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35A337B0-0DD4-492B-B84B-42ED51B6E6A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2FB9D316-28B6-42F9-931B-3A6A99DF56BD}"/>
              </a:ext>
            </a:extLst>
          </p:cNvPr>
          <p:cNvSpPr>
            <a:spLocks noGrp="1"/>
          </p:cNvSpPr>
          <p:nvPr>
            <p:ph type="dt" sz="half" idx="2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94069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 4-up + Bar">
    <p:bg>
      <p:bgPr>
        <a:solidFill>
          <a:schemeClr val="bg1"/>
        </a:solidFill>
        <a:effectLst/>
      </p:bgPr>
    </p:bg>
    <p:spTree>
      <p:nvGrpSpPr>
        <p:cNvPr id="1" name=""/>
        <p:cNvGrpSpPr/>
        <p:nvPr/>
      </p:nvGrpSpPr>
      <p:grpSpPr>
        <a:xfrm>
          <a:off x="0" y="0"/>
          <a:ext cx="0" cy="0"/>
          <a:chOff x="0" y="0"/>
          <a:chExt cx="0" cy="0"/>
        </a:xfrm>
      </p:grpSpPr>
      <p:sp>
        <p:nvSpPr>
          <p:cNvPr id="68" name="Picture Placeholder 4"/>
          <p:cNvSpPr>
            <a:spLocks noGrp="1"/>
          </p:cNvSpPr>
          <p:nvPr>
            <p:ph type="pic" idx="23"/>
          </p:nvPr>
        </p:nvSpPr>
        <p:spPr bwMode="gray">
          <a:xfrm>
            <a:off x="6156960" y="3112120"/>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615696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2121"/>
            <a:ext cx="6035040" cy="2999569"/>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35040" cy="2993250"/>
          </a:xfrm>
          <a:solidFill>
            <a:srgbClr val="DCDCDC">
              <a:alpha val="49804"/>
            </a:srgbClr>
          </a:solidFill>
          <a:ln w="28575">
            <a:noFill/>
          </a:ln>
        </p:spPr>
        <p:txBody>
          <a:bodyPr vert="horz" lIns="0" tIns="0" rIns="0" bIns="0" rtlCol="0" anchor="ctr">
            <a:normAutofit/>
          </a:bodyPr>
          <a:lstStyle>
            <a:lvl1pPr marL="0" indent="0">
              <a:buNone/>
              <a:defRPr lang="en-US" sz="2400" dirty="0"/>
            </a:lvl1pPr>
          </a:lstStyle>
          <a:p>
            <a:pPr marL="228600" lvl="0" indent="-228600" algn="ctr"/>
            <a:r>
              <a:rPr lang="en-US"/>
              <a:t>Click icon to add picture</a:t>
            </a:r>
            <a:endParaRPr lang="en-US" dirty="0"/>
          </a:p>
        </p:txBody>
      </p:sp>
      <p:sp>
        <p:nvSpPr>
          <p:cNvPr id="6" name="Rectangle 5">
            <a:extLst>
              <a:ext uri="{FF2B5EF4-FFF2-40B4-BE49-F238E27FC236}">
                <a16:creationId xmlns:a16="http://schemas.microsoft.com/office/drawing/2014/main" id="{89C863A4-EE11-4B90-A410-0E6C43997258}"/>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UTK Horiz_R">
            <a:extLst>
              <a:ext uri="{FF2B5EF4-FFF2-40B4-BE49-F238E27FC236}">
                <a16:creationId xmlns:a16="http://schemas.microsoft.com/office/drawing/2014/main" id="{2E42F2BB-757A-4B21-8C42-0954D98D70EF}"/>
              </a:ext>
            </a:extLst>
          </p:cNvPr>
          <p:cNvGrpSpPr>
            <a:grpSpLocks noChangeAspect="1"/>
          </p:cNvGrpSpPr>
          <p:nvPr userDrawn="1"/>
        </p:nvGrpSpPr>
        <p:grpSpPr bwMode="auto">
          <a:xfrm>
            <a:off x="10557955" y="6320597"/>
            <a:ext cx="1404165" cy="315023"/>
            <a:chOff x="0" y="1299"/>
            <a:chExt cx="7680" cy="1723"/>
          </a:xfrm>
        </p:grpSpPr>
        <p:sp>
          <p:nvSpPr>
            <p:cNvPr id="8" name="T fill" hidden="1">
              <a:extLst>
                <a:ext uri="{FF2B5EF4-FFF2-40B4-BE49-F238E27FC236}">
                  <a16:creationId xmlns:a16="http://schemas.microsoft.com/office/drawing/2014/main" id="{F5FA3AD2-D6DF-46CC-A422-E9BECB022170}"/>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Type">
              <a:extLst>
                <a:ext uri="{FF2B5EF4-FFF2-40B4-BE49-F238E27FC236}">
                  <a16:creationId xmlns:a16="http://schemas.microsoft.com/office/drawing/2014/main" id="{C22C1BBF-2CA3-4F62-A3BF-98D591A36CA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Power T">
              <a:extLst>
                <a:ext uri="{FF2B5EF4-FFF2-40B4-BE49-F238E27FC236}">
                  <a16:creationId xmlns:a16="http://schemas.microsoft.com/office/drawing/2014/main" id="{843CC844-0DC6-4D42-A507-75E396D93F1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 name="Footer Placeholder 3">
            <a:extLst>
              <a:ext uri="{FF2B5EF4-FFF2-40B4-BE49-F238E27FC236}">
                <a16:creationId xmlns:a16="http://schemas.microsoft.com/office/drawing/2014/main" id="{6717A7FB-FE47-48AF-8FD9-40A0077BBE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2" name="Slide Number Placeholder 4">
            <a:extLst>
              <a:ext uri="{FF2B5EF4-FFF2-40B4-BE49-F238E27FC236}">
                <a16:creationId xmlns:a16="http://schemas.microsoft.com/office/drawing/2014/main" id="{78245921-DA8B-43E3-BF36-47125F6338B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3" name="Date Placeholder 3">
            <a:extLst>
              <a:ext uri="{FF2B5EF4-FFF2-40B4-BE49-F238E27FC236}">
                <a16:creationId xmlns:a16="http://schemas.microsoft.com/office/drawing/2014/main" id="{888CB8D8-C86C-4EF1-95D0-B8E47851A316}"/>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81112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6-up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0"/>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410718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3118439"/>
            <a:ext cx="3977640" cy="2993250"/>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F64F48C5-8CA6-45CE-AF3D-9CFD67D8C0E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BC978CF0-E52C-4277-AB74-5D9D5C9D441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D1A3E314-6933-48CE-B500-9486ED1F0B1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E17FF85F-787C-43A9-A3D6-4BBE8DA20FBC}"/>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354A1A1-4062-4CE3-88BF-220CA2E8963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392D6670-0FC0-468C-9F89-B66AC86AAFF7}"/>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8F39B5B-F4F0-401B-8A3E-55D0A840C1F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4AF7E0A5-DA31-42F7-A72B-B0C1563A51EB}"/>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107687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 Revers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99EB-BF02-476C-852A-5008E47BEC9A}"/>
              </a:ext>
            </a:extLst>
          </p:cNvPr>
          <p:cNvSpPr>
            <a:spLocks noGrp="1"/>
          </p:cNvSpPr>
          <p:nvPr>
            <p:ph type="ctrTitle"/>
          </p:nvPr>
        </p:nvSpPr>
        <p:spPr>
          <a:xfrm>
            <a:off x="228600" y="228600"/>
            <a:ext cx="11735708" cy="1878806"/>
          </a:xfrm>
        </p:spPr>
        <p:txBody>
          <a:bodyPr anchor="b">
            <a:normAutofit/>
          </a:bodyPr>
          <a:lstStyle>
            <a:lvl1pPr algn="ctr">
              <a:defRPr sz="4800"/>
            </a:lvl1pPr>
          </a:lstStyle>
          <a:p>
            <a:r>
              <a:rPr lang="en-US" dirty="0"/>
              <a:t>Click to edit Master title style</a:t>
            </a:r>
          </a:p>
        </p:txBody>
      </p:sp>
      <p:sp>
        <p:nvSpPr>
          <p:cNvPr id="3" name="Subtitle 2">
            <a:extLst>
              <a:ext uri="{FF2B5EF4-FFF2-40B4-BE49-F238E27FC236}">
                <a16:creationId xmlns:a16="http://schemas.microsoft.com/office/drawing/2014/main" id="{5D8E3FFA-F11D-4957-BD27-CF973FE9AEA5}"/>
              </a:ext>
            </a:extLst>
          </p:cNvPr>
          <p:cNvSpPr>
            <a:spLocks noGrp="1"/>
          </p:cNvSpPr>
          <p:nvPr>
            <p:ph type="subTitle" idx="1"/>
          </p:nvPr>
        </p:nvSpPr>
        <p:spPr>
          <a:xfrm>
            <a:off x="228600" y="2197381"/>
            <a:ext cx="11734800" cy="56080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8C20B95-90F4-46BF-AE4B-E031211B583B}"/>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dirty="0"/>
          </a:p>
        </p:txBody>
      </p:sp>
      <p:grpSp>
        <p:nvGrpSpPr>
          <p:cNvPr id="24" name="UTK Centered">
            <a:extLst>
              <a:ext uri="{FF2B5EF4-FFF2-40B4-BE49-F238E27FC236}">
                <a16:creationId xmlns:a16="http://schemas.microsoft.com/office/drawing/2014/main" id="{35E43330-8E96-42B0-BB08-BA9C9A3DBBF7}"/>
              </a:ext>
            </a:extLst>
          </p:cNvPr>
          <p:cNvGrpSpPr>
            <a:grpSpLocks noChangeAspect="1"/>
          </p:cNvGrpSpPr>
          <p:nvPr userDrawn="1"/>
        </p:nvGrpSpPr>
        <p:grpSpPr bwMode="auto">
          <a:xfrm>
            <a:off x="4696483" y="3537022"/>
            <a:ext cx="2661854" cy="1797997"/>
            <a:chOff x="-2931" y="-4852"/>
            <a:chExt cx="17157" cy="11589"/>
          </a:xfrm>
        </p:grpSpPr>
        <p:sp>
          <p:nvSpPr>
            <p:cNvPr id="26" name="T fill" hidden="1">
              <a:extLst>
                <a:ext uri="{FF2B5EF4-FFF2-40B4-BE49-F238E27FC236}">
                  <a16:creationId xmlns:a16="http://schemas.microsoft.com/office/drawing/2014/main" id="{3EF03099-02BF-464A-8EFE-7ADBE06B2EAD}"/>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Type">
              <a:extLst>
                <a:ext uri="{FF2B5EF4-FFF2-40B4-BE49-F238E27FC236}">
                  <a16:creationId xmlns:a16="http://schemas.microsoft.com/office/drawing/2014/main" id="{B3E4BA06-671E-4557-9506-A7F689446343}"/>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Power T block">
              <a:extLst>
                <a:ext uri="{FF2B5EF4-FFF2-40B4-BE49-F238E27FC236}">
                  <a16:creationId xmlns:a16="http://schemas.microsoft.com/office/drawing/2014/main" id="{6BB950C5-BD5D-4FAB-98D6-ABA549E8D44A}"/>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27003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8-up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9"/>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C860EDC4-C80E-434A-A358-9BDF4DBE08D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76E3F749-E73D-46BE-BDEA-57E7CEDDFB1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6971537F-ED2D-4FED-A935-38A5A599E0E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F3C1504-8352-4AB9-8334-6D223B4737D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B045C84F-654A-4D68-9957-D9114D49CB9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74540BEB-3E5A-4C9C-9AE4-1357930E1AF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C4D720C-2F7A-4EA8-9862-BD2803B6FAD0}"/>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53DA30D9-F729-40A4-B2AE-42A471E14192}"/>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4317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hoto: 16-up + Bar">
    <p:bg>
      <p:bgPr>
        <a:solidFill>
          <a:srgbClr val="FFFFFF"/>
        </a:solidFill>
        <a:effectLst/>
      </p:bgPr>
    </p:bg>
    <p:spTree>
      <p:nvGrpSpPr>
        <p:cNvPr id="1" name=""/>
        <p:cNvGrpSpPr/>
        <p:nvPr/>
      </p:nvGrpSpPr>
      <p:grpSpPr>
        <a:xfrm>
          <a:off x="0" y="0"/>
          <a:ext cx="0" cy="0"/>
          <a:chOff x="0" y="0"/>
          <a:chExt cx="0" cy="0"/>
        </a:xfrm>
      </p:grpSpPr>
      <p:sp>
        <p:nvSpPr>
          <p:cNvPr id="44" name="Picture Placeholder 16"/>
          <p:cNvSpPr>
            <a:spLocks noGrp="1"/>
          </p:cNvSpPr>
          <p:nvPr>
            <p:ph type="pic" sz="quarter" idx="18"/>
          </p:nvPr>
        </p:nvSpPr>
        <p:spPr>
          <a:xfrm>
            <a:off x="9247632"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8" name="Picture Placeholder 15"/>
          <p:cNvSpPr>
            <a:spLocks noGrp="1"/>
          </p:cNvSpPr>
          <p:nvPr>
            <p:ph type="pic" sz="quarter" idx="22"/>
          </p:nvPr>
        </p:nvSpPr>
        <p:spPr>
          <a:xfrm>
            <a:off x="6165087"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2" name="Picture Placeholder 14"/>
          <p:cNvSpPr>
            <a:spLocks noGrp="1"/>
          </p:cNvSpPr>
          <p:nvPr>
            <p:ph type="pic" sz="quarter" idx="26"/>
          </p:nvPr>
        </p:nvSpPr>
        <p:spPr>
          <a:xfrm>
            <a:off x="3082543"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6" name="Picture Placeholder 13"/>
          <p:cNvSpPr>
            <a:spLocks noGrp="1"/>
          </p:cNvSpPr>
          <p:nvPr>
            <p:ph type="pic" sz="quarter" idx="30"/>
          </p:nvPr>
        </p:nvSpPr>
        <p:spPr>
          <a:xfrm>
            <a:off x="0" y="4672375"/>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3" name="Picture Placeholder 12"/>
          <p:cNvSpPr>
            <a:spLocks noGrp="1"/>
          </p:cNvSpPr>
          <p:nvPr>
            <p:ph type="pic" sz="quarter" idx="17"/>
          </p:nvPr>
        </p:nvSpPr>
        <p:spPr>
          <a:xfrm>
            <a:off x="9247632"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3112124"/>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3112123"/>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155922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2" name="Rectangle 21">
            <a:extLst>
              <a:ext uri="{FF2B5EF4-FFF2-40B4-BE49-F238E27FC236}">
                <a16:creationId xmlns:a16="http://schemas.microsoft.com/office/drawing/2014/main" id="{52FCF4C9-4ACF-46F8-9898-6CE05A6D9564}"/>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3" name="UTK Horiz_R">
            <a:extLst>
              <a:ext uri="{FF2B5EF4-FFF2-40B4-BE49-F238E27FC236}">
                <a16:creationId xmlns:a16="http://schemas.microsoft.com/office/drawing/2014/main" id="{BE78D9A0-9DB0-4F91-8C53-162EFC6011D8}"/>
              </a:ext>
            </a:extLst>
          </p:cNvPr>
          <p:cNvGrpSpPr>
            <a:grpSpLocks noChangeAspect="1"/>
          </p:cNvGrpSpPr>
          <p:nvPr userDrawn="1"/>
        </p:nvGrpSpPr>
        <p:grpSpPr bwMode="auto">
          <a:xfrm>
            <a:off x="10557955" y="6320597"/>
            <a:ext cx="1404165" cy="315023"/>
            <a:chOff x="0" y="1299"/>
            <a:chExt cx="7680" cy="1723"/>
          </a:xfrm>
        </p:grpSpPr>
        <p:sp>
          <p:nvSpPr>
            <p:cNvPr id="24" name="T fill" hidden="1">
              <a:extLst>
                <a:ext uri="{FF2B5EF4-FFF2-40B4-BE49-F238E27FC236}">
                  <a16:creationId xmlns:a16="http://schemas.microsoft.com/office/drawing/2014/main" id="{585A59A7-DBA8-4B0C-B027-54CCDCF60C9A}"/>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Type">
              <a:extLst>
                <a:ext uri="{FF2B5EF4-FFF2-40B4-BE49-F238E27FC236}">
                  <a16:creationId xmlns:a16="http://schemas.microsoft.com/office/drawing/2014/main" id="{056A50EA-4280-4D8B-B6A4-EA826554371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Power T">
              <a:extLst>
                <a:ext uri="{FF2B5EF4-FFF2-40B4-BE49-F238E27FC236}">
                  <a16:creationId xmlns:a16="http://schemas.microsoft.com/office/drawing/2014/main" id="{20217520-4813-41F6-82F7-A8A023052A9F}"/>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3A808F4A-B2FF-47D2-BC3D-20F720096A2E}"/>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43E3EB0A-D179-42AB-87ED-5682E3986F95}"/>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0CCF4881-751C-4EFF-97C7-FD0FD091610E}"/>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6930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 12-up + Bar">
    <p:bg>
      <p:bgPr>
        <a:solidFill>
          <a:srgbClr val="FFFFFF"/>
        </a:solidFill>
        <a:effectLst/>
      </p:bgPr>
    </p:bg>
    <p:spTree>
      <p:nvGrpSpPr>
        <p:cNvPr id="1" name=""/>
        <p:cNvGrpSpPr/>
        <p:nvPr/>
      </p:nvGrpSpPr>
      <p:grpSpPr>
        <a:xfrm>
          <a:off x="0" y="0"/>
          <a:ext cx="0" cy="0"/>
          <a:chOff x="0" y="0"/>
          <a:chExt cx="0" cy="0"/>
        </a:xfrm>
      </p:grpSpPr>
      <p:sp>
        <p:nvSpPr>
          <p:cNvPr id="43" name="Picture Placeholder 12"/>
          <p:cNvSpPr>
            <a:spLocks noGrp="1"/>
          </p:cNvSpPr>
          <p:nvPr>
            <p:ph type="pic" sz="quarter" idx="17"/>
          </p:nvPr>
        </p:nvSpPr>
        <p:spPr>
          <a:xfrm>
            <a:off x="9247632"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7" name="Picture Placeholder 11"/>
          <p:cNvSpPr>
            <a:spLocks noGrp="1"/>
          </p:cNvSpPr>
          <p:nvPr>
            <p:ph type="pic" sz="quarter" idx="21"/>
          </p:nvPr>
        </p:nvSpPr>
        <p:spPr>
          <a:xfrm>
            <a:off x="6165087"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1" name="Picture Placeholder 10"/>
          <p:cNvSpPr>
            <a:spLocks noGrp="1"/>
          </p:cNvSpPr>
          <p:nvPr>
            <p:ph type="pic" sz="quarter" idx="25"/>
          </p:nvPr>
        </p:nvSpPr>
        <p:spPr>
          <a:xfrm>
            <a:off x="3082543"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5" name="Picture Placeholder 9"/>
          <p:cNvSpPr>
            <a:spLocks noGrp="1"/>
          </p:cNvSpPr>
          <p:nvPr>
            <p:ph type="pic" sz="quarter" idx="29"/>
          </p:nvPr>
        </p:nvSpPr>
        <p:spPr>
          <a:xfrm>
            <a:off x="0" y="416379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2" name="Picture Placeholder 8"/>
          <p:cNvSpPr>
            <a:spLocks noGrp="1"/>
          </p:cNvSpPr>
          <p:nvPr>
            <p:ph type="pic" sz="quarter" idx="16"/>
          </p:nvPr>
        </p:nvSpPr>
        <p:spPr>
          <a:xfrm>
            <a:off x="9247632"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6" name="Picture Placeholder 7"/>
          <p:cNvSpPr>
            <a:spLocks noGrp="1"/>
          </p:cNvSpPr>
          <p:nvPr>
            <p:ph type="pic" sz="quarter" idx="20"/>
          </p:nvPr>
        </p:nvSpPr>
        <p:spPr>
          <a:xfrm>
            <a:off x="6165087"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0" name="Picture Placeholder 6"/>
          <p:cNvSpPr>
            <a:spLocks noGrp="1"/>
          </p:cNvSpPr>
          <p:nvPr>
            <p:ph type="pic" sz="quarter" idx="24"/>
          </p:nvPr>
        </p:nvSpPr>
        <p:spPr>
          <a:xfrm>
            <a:off x="3082543"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54" name="Picture Placeholder 5"/>
          <p:cNvSpPr>
            <a:spLocks noGrp="1"/>
          </p:cNvSpPr>
          <p:nvPr>
            <p:ph type="pic" sz="quarter" idx="28"/>
          </p:nvPr>
        </p:nvSpPr>
        <p:spPr>
          <a:xfrm>
            <a:off x="0" y="2072644"/>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1" name="Picture Placeholder 4"/>
          <p:cNvSpPr>
            <a:spLocks noGrp="1"/>
          </p:cNvSpPr>
          <p:nvPr>
            <p:ph type="pic" sz="quarter" idx="11"/>
          </p:nvPr>
        </p:nvSpPr>
        <p:spPr>
          <a:xfrm>
            <a:off x="9247632"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5" name="Picture Placeholder 3"/>
          <p:cNvSpPr>
            <a:spLocks noGrp="1"/>
          </p:cNvSpPr>
          <p:nvPr>
            <p:ph type="pic" sz="quarter" idx="19"/>
          </p:nvPr>
        </p:nvSpPr>
        <p:spPr>
          <a:xfrm>
            <a:off x="6165087"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49" name="Picture Placeholder 2"/>
          <p:cNvSpPr>
            <a:spLocks noGrp="1"/>
          </p:cNvSpPr>
          <p:nvPr>
            <p:ph type="pic" sz="quarter" idx="23"/>
          </p:nvPr>
        </p:nvSpPr>
        <p:spPr>
          <a:xfrm>
            <a:off x="3082543" y="1"/>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2"/>
          <p:cNvSpPr>
            <a:spLocks noGrp="1"/>
          </p:cNvSpPr>
          <p:nvPr>
            <p:ph type="pic" sz="quarter" idx="31"/>
          </p:nvPr>
        </p:nvSpPr>
        <p:spPr>
          <a:xfrm>
            <a:off x="0" y="0"/>
            <a:ext cx="2944368" cy="1947899"/>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Rectangle 19">
            <a:extLst>
              <a:ext uri="{FF2B5EF4-FFF2-40B4-BE49-F238E27FC236}">
                <a16:creationId xmlns:a16="http://schemas.microsoft.com/office/drawing/2014/main" id="{00E45C44-80D6-4D55-B880-DFC0555C018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538FF815-D98E-4487-BAE0-6039BA79ADB3}"/>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EF5D0898-3836-427A-847E-4EC3F35F71C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Type">
              <a:extLst>
                <a:ext uri="{FF2B5EF4-FFF2-40B4-BE49-F238E27FC236}">
                  <a16:creationId xmlns:a16="http://schemas.microsoft.com/office/drawing/2014/main" id="{6985D7EA-069D-410B-8B2A-E9442EE1278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Power T">
              <a:extLst>
                <a:ext uri="{FF2B5EF4-FFF2-40B4-BE49-F238E27FC236}">
                  <a16:creationId xmlns:a16="http://schemas.microsoft.com/office/drawing/2014/main" id="{919E65CD-5CAA-4C10-A684-97495ED96FF8}"/>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9" name="Footer Placeholder 3">
            <a:extLst>
              <a:ext uri="{FF2B5EF4-FFF2-40B4-BE49-F238E27FC236}">
                <a16:creationId xmlns:a16="http://schemas.microsoft.com/office/drawing/2014/main" id="{809F3AA7-0966-4A75-88DA-7A8C7D5905B3}"/>
              </a:ext>
            </a:extLst>
          </p:cNvPr>
          <p:cNvSpPr>
            <a:spLocks noGrp="1"/>
          </p:cNvSpPr>
          <p:nvPr>
            <p:ph type="ftr" sz="quarter" idx="32"/>
          </p:nvPr>
        </p:nvSpPr>
        <p:spPr>
          <a:xfrm>
            <a:off x="838200" y="6356351"/>
            <a:ext cx="8572500" cy="273050"/>
          </a:xfrm>
        </p:spPr>
        <p:txBody>
          <a:bodyPr/>
          <a:lstStyle>
            <a:lvl1pPr>
              <a:defRPr>
                <a:solidFill>
                  <a:schemeClr val="bg2"/>
                </a:solidFill>
              </a:defRPr>
            </a:lvl1pPr>
          </a:lstStyle>
          <a:p>
            <a:endParaRPr lang="en-US"/>
          </a:p>
        </p:txBody>
      </p:sp>
      <p:sp>
        <p:nvSpPr>
          <p:cNvPr id="25" name="Slide Number Placeholder 4">
            <a:extLst>
              <a:ext uri="{FF2B5EF4-FFF2-40B4-BE49-F238E27FC236}">
                <a16:creationId xmlns:a16="http://schemas.microsoft.com/office/drawing/2014/main" id="{619A0BE7-43B0-4D14-B481-BA5D8EFEA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6" name="Date Placeholder 3">
            <a:extLst>
              <a:ext uri="{FF2B5EF4-FFF2-40B4-BE49-F238E27FC236}">
                <a16:creationId xmlns:a16="http://schemas.microsoft.com/office/drawing/2014/main" id="{62E42A51-C863-419E-9AC3-5E27D8ED0CF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5373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hoto: 20-up + Bar">
    <p:bg>
      <p:bgPr>
        <a:solidFill>
          <a:schemeClr val="bg1"/>
        </a:solidFill>
        <a:effectLst/>
      </p:bgPr>
    </p:bg>
    <p:spTree>
      <p:nvGrpSpPr>
        <p:cNvPr id="1" name=""/>
        <p:cNvGrpSpPr/>
        <p:nvPr/>
      </p:nvGrpSpPr>
      <p:grpSpPr>
        <a:xfrm>
          <a:off x="0" y="0"/>
          <a:ext cx="0" cy="0"/>
          <a:chOff x="0" y="0"/>
          <a:chExt cx="0" cy="0"/>
        </a:xfrm>
      </p:grpSpPr>
      <p:sp>
        <p:nvSpPr>
          <p:cNvPr id="164" name="Picture Placeholder 20"/>
          <p:cNvSpPr>
            <a:spLocks noGrp="1"/>
          </p:cNvSpPr>
          <p:nvPr>
            <p:ph type="pic" sz="quarter" idx="29"/>
          </p:nvPr>
        </p:nvSpPr>
        <p:spPr>
          <a:xfrm>
            <a:off x="98602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0" name="Picture Placeholder 19"/>
          <p:cNvSpPr>
            <a:spLocks noGrp="1"/>
          </p:cNvSpPr>
          <p:nvPr>
            <p:ph type="pic" sz="quarter" idx="28"/>
          </p:nvPr>
        </p:nvSpPr>
        <p:spPr>
          <a:xfrm>
            <a:off x="98602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8" name="Picture Placeholder 18"/>
          <p:cNvSpPr>
            <a:spLocks noGrp="1"/>
          </p:cNvSpPr>
          <p:nvPr>
            <p:ph type="pic" sz="quarter" idx="27"/>
          </p:nvPr>
        </p:nvSpPr>
        <p:spPr>
          <a:xfrm>
            <a:off x="98602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6" name="Picture Placeholder 17"/>
          <p:cNvSpPr>
            <a:spLocks noGrp="1"/>
          </p:cNvSpPr>
          <p:nvPr>
            <p:ph type="pic" sz="quarter" idx="26"/>
          </p:nvPr>
        </p:nvSpPr>
        <p:spPr>
          <a:xfrm>
            <a:off x="98602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4" name="Picture Placeholder 16"/>
          <p:cNvSpPr>
            <a:spLocks noGrp="1"/>
          </p:cNvSpPr>
          <p:nvPr>
            <p:ph type="pic" sz="quarter" idx="25"/>
          </p:nvPr>
        </p:nvSpPr>
        <p:spPr>
          <a:xfrm>
            <a:off x="7395209"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2" name="Picture Placeholder 15"/>
          <p:cNvSpPr>
            <a:spLocks noGrp="1"/>
          </p:cNvSpPr>
          <p:nvPr>
            <p:ph type="pic" sz="quarter" idx="24"/>
          </p:nvPr>
        </p:nvSpPr>
        <p:spPr>
          <a:xfrm>
            <a:off x="7395209"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50" name="Picture Placeholder 14"/>
          <p:cNvSpPr>
            <a:spLocks noGrp="1"/>
          </p:cNvSpPr>
          <p:nvPr>
            <p:ph type="pic" sz="quarter" idx="23"/>
          </p:nvPr>
        </p:nvSpPr>
        <p:spPr>
          <a:xfrm>
            <a:off x="7395209"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8" name="Picture Placeholder 13"/>
          <p:cNvSpPr>
            <a:spLocks noGrp="1"/>
          </p:cNvSpPr>
          <p:nvPr>
            <p:ph type="pic" sz="quarter" idx="22"/>
          </p:nvPr>
        </p:nvSpPr>
        <p:spPr>
          <a:xfrm>
            <a:off x="7395209"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7" name="Picture Placeholder 12"/>
          <p:cNvSpPr>
            <a:spLocks noGrp="1"/>
          </p:cNvSpPr>
          <p:nvPr>
            <p:ph type="pic" sz="quarter" idx="21"/>
          </p:nvPr>
        </p:nvSpPr>
        <p:spPr>
          <a:xfrm>
            <a:off x="4930138"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5" name="Picture Placeholder 11"/>
          <p:cNvSpPr>
            <a:spLocks noGrp="1"/>
          </p:cNvSpPr>
          <p:nvPr>
            <p:ph type="pic" sz="quarter" idx="20"/>
          </p:nvPr>
        </p:nvSpPr>
        <p:spPr>
          <a:xfrm>
            <a:off x="4930138"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1" name="Picture Placeholder 10"/>
          <p:cNvSpPr>
            <a:spLocks noGrp="1"/>
          </p:cNvSpPr>
          <p:nvPr>
            <p:ph type="pic" sz="quarter" idx="19"/>
          </p:nvPr>
        </p:nvSpPr>
        <p:spPr>
          <a:xfrm>
            <a:off x="4930138"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9" name="Picture Placeholder 9"/>
          <p:cNvSpPr>
            <a:spLocks noGrp="1"/>
          </p:cNvSpPr>
          <p:nvPr>
            <p:ph type="pic" sz="quarter" idx="18"/>
          </p:nvPr>
        </p:nvSpPr>
        <p:spPr>
          <a:xfrm>
            <a:off x="4930138"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1" name="Picture Placeholder 8"/>
          <p:cNvSpPr>
            <a:spLocks noGrp="1"/>
          </p:cNvSpPr>
          <p:nvPr>
            <p:ph type="pic" sz="quarter" idx="17"/>
          </p:nvPr>
        </p:nvSpPr>
        <p:spPr>
          <a:xfrm>
            <a:off x="246888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8" name="Picture Placeholder 7"/>
          <p:cNvSpPr>
            <a:spLocks noGrp="1"/>
          </p:cNvSpPr>
          <p:nvPr>
            <p:ph type="pic" sz="quarter" idx="16"/>
          </p:nvPr>
        </p:nvSpPr>
        <p:spPr>
          <a:xfrm>
            <a:off x="2468880" y="3114229"/>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6" name="Picture Placeholder 6"/>
          <p:cNvSpPr>
            <a:spLocks noGrp="1"/>
          </p:cNvSpPr>
          <p:nvPr>
            <p:ph type="pic" sz="quarter" idx="15"/>
          </p:nvPr>
        </p:nvSpPr>
        <p:spPr>
          <a:xfrm>
            <a:off x="2468880" y="1557115"/>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4" name="Picture Placeholder 5"/>
          <p:cNvSpPr>
            <a:spLocks noGrp="1"/>
          </p:cNvSpPr>
          <p:nvPr>
            <p:ph type="pic" sz="quarter" idx="14"/>
          </p:nvPr>
        </p:nvSpPr>
        <p:spPr>
          <a:xfrm>
            <a:off x="2468880" y="1"/>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2" name="Picture Placeholder 4"/>
          <p:cNvSpPr>
            <a:spLocks noGrp="1"/>
          </p:cNvSpPr>
          <p:nvPr>
            <p:ph type="pic" sz="quarter" idx="13"/>
          </p:nvPr>
        </p:nvSpPr>
        <p:spPr>
          <a:xfrm>
            <a:off x="0" y="4677657"/>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9" name="Picture Placeholder 3"/>
          <p:cNvSpPr>
            <a:spLocks noGrp="1"/>
          </p:cNvSpPr>
          <p:nvPr>
            <p:ph type="pic" sz="quarter" idx="12"/>
          </p:nvPr>
        </p:nvSpPr>
        <p:spPr>
          <a:xfrm>
            <a:off x="0" y="3114228"/>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7" name="Picture Placeholder 2"/>
          <p:cNvSpPr>
            <a:spLocks noGrp="1"/>
          </p:cNvSpPr>
          <p:nvPr>
            <p:ph type="pic" sz="quarter" idx="11"/>
          </p:nvPr>
        </p:nvSpPr>
        <p:spPr>
          <a:xfrm>
            <a:off x="0" y="1557114"/>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 name="Picture Placeholder 1"/>
          <p:cNvSpPr>
            <a:spLocks noGrp="1"/>
          </p:cNvSpPr>
          <p:nvPr>
            <p:ph type="pic" sz="quarter" idx="10"/>
          </p:nvPr>
        </p:nvSpPr>
        <p:spPr>
          <a:xfrm>
            <a:off x="0" y="0"/>
            <a:ext cx="2331720" cy="1434031"/>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38" name="Rectangle 37">
            <a:extLst>
              <a:ext uri="{FF2B5EF4-FFF2-40B4-BE49-F238E27FC236}">
                <a16:creationId xmlns:a16="http://schemas.microsoft.com/office/drawing/2014/main" id="{3574D8F1-F965-42A1-BFD5-F9438B3A9969}"/>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9" name="UTK Horiz_R">
            <a:extLst>
              <a:ext uri="{FF2B5EF4-FFF2-40B4-BE49-F238E27FC236}">
                <a16:creationId xmlns:a16="http://schemas.microsoft.com/office/drawing/2014/main" id="{B2994425-7E76-4397-BF62-BEC983CD761A}"/>
              </a:ext>
            </a:extLst>
          </p:cNvPr>
          <p:cNvGrpSpPr>
            <a:grpSpLocks noChangeAspect="1"/>
          </p:cNvGrpSpPr>
          <p:nvPr userDrawn="1"/>
        </p:nvGrpSpPr>
        <p:grpSpPr bwMode="auto">
          <a:xfrm>
            <a:off x="10557955" y="6320597"/>
            <a:ext cx="1404165" cy="315023"/>
            <a:chOff x="0" y="1299"/>
            <a:chExt cx="7680" cy="1723"/>
          </a:xfrm>
        </p:grpSpPr>
        <p:sp>
          <p:nvSpPr>
            <p:cNvPr id="40" name="T fill" hidden="1">
              <a:extLst>
                <a:ext uri="{FF2B5EF4-FFF2-40B4-BE49-F238E27FC236}">
                  <a16:creationId xmlns:a16="http://schemas.microsoft.com/office/drawing/2014/main" id="{6B24C090-578F-48DB-858A-4DC8C5D4FB6F}"/>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Type">
              <a:extLst>
                <a:ext uri="{FF2B5EF4-FFF2-40B4-BE49-F238E27FC236}">
                  <a16:creationId xmlns:a16="http://schemas.microsoft.com/office/drawing/2014/main" id="{E809F2BD-3F39-406F-96A9-B30772B09182}"/>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Power T">
              <a:extLst>
                <a:ext uri="{FF2B5EF4-FFF2-40B4-BE49-F238E27FC236}">
                  <a16:creationId xmlns:a16="http://schemas.microsoft.com/office/drawing/2014/main" id="{C5E2EE9E-84C0-4F40-B59A-0135BF5CF98E}"/>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Footer Placeholder 3">
            <a:extLst>
              <a:ext uri="{FF2B5EF4-FFF2-40B4-BE49-F238E27FC236}">
                <a16:creationId xmlns:a16="http://schemas.microsoft.com/office/drawing/2014/main" id="{1BCDD338-6EBD-4F6E-AD0D-D128CD69A7EF}"/>
              </a:ext>
            </a:extLst>
          </p:cNvPr>
          <p:cNvSpPr>
            <a:spLocks noGrp="1"/>
          </p:cNvSpPr>
          <p:nvPr>
            <p:ph type="ftr" sz="quarter" idx="30"/>
          </p:nvPr>
        </p:nvSpPr>
        <p:spPr>
          <a:xfrm>
            <a:off x="838200" y="6356351"/>
            <a:ext cx="8572500" cy="273050"/>
          </a:xfrm>
        </p:spPr>
        <p:txBody>
          <a:bodyPr/>
          <a:lstStyle>
            <a:lvl1pPr>
              <a:defRPr>
                <a:solidFill>
                  <a:schemeClr val="bg2"/>
                </a:solidFill>
              </a:defRPr>
            </a:lvl1pPr>
          </a:lstStyle>
          <a:p>
            <a:endParaRPr lang="en-US"/>
          </a:p>
        </p:txBody>
      </p:sp>
      <p:sp>
        <p:nvSpPr>
          <p:cNvPr id="28" name="Slide Number Placeholder 4">
            <a:extLst>
              <a:ext uri="{FF2B5EF4-FFF2-40B4-BE49-F238E27FC236}">
                <a16:creationId xmlns:a16="http://schemas.microsoft.com/office/drawing/2014/main" id="{3F62F718-D4AB-4068-AE98-EAC207F29710}"/>
              </a:ext>
            </a:extLst>
          </p:cNvPr>
          <p:cNvSpPr>
            <a:spLocks noGrp="1"/>
          </p:cNvSpPr>
          <p:nvPr>
            <p:ph type="sldNum" sz="quarter" idx="31"/>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30" name="Date Placeholder 3">
            <a:extLst>
              <a:ext uri="{FF2B5EF4-FFF2-40B4-BE49-F238E27FC236}">
                <a16:creationId xmlns:a16="http://schemas.microsoft.com/office/drawing/2014/main" id="{88B15B7F-4560-4DB1-8284-14384A9D9A31}"/>
              </a:ext>
            </a:extLst>
          </p:cNvPr>
          <p:cNvSpPr>
            <a:spLocks noGrp="1"/>
          </p:cNvSpPr>
          <p:nvPr>
            <p:ph type="dt" sz="half" idx="32"/>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096135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 Mosaic 1 + Bar">
    <p:bg>
      <p:bgPr>
        <a:solidFill>
          <a:schemeClr val="bg1"/>
        </a:solidFill>
        <a:effectLst/>
      </p:bgPr>
    </p:bg>
    <p:spTree>
      <p:nvGrpSpPr>
        <p:cNvPr id="1" name=""/>
        <p:cNvGrpSpPr/>
        <p:nvPr/>
      </p:nvGrpSpPr>
      <p:grpSpPr>
        <a:xfrm>
          <a:off x="0" y="0"/>
          <a:ext cx="0" cy="0"/>
          <a:chOff x="0" y="0"/>
          <a:chExt cx="0" cy="0"/>
        </a:xfrm>
      </p:grpSpPr>
      <p:sp>
        <p:nvSpPr>
          <p:cNvPr id="27" name="Picture Placeholder 5"/>
          <p:cNvSpPr>
            <a:spLocks noGrp="1"/>
          </p:cNvSpPr>
          <p:nvPr>
            <p:ph type="pic" idx="16"/>
          </p:nvPr>
        </p:nvSpPr>
        <p:spPr bwMode="gray">
          <a:xfrm>
            <a:off x="6163056" y="0"/>
            <a:ext cx="6028944"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0"/>
          </p:nvPr>
        </p:nvSpPr>
        <p:spPr bwMode="gray">
          <a:xfrm>
            <a:off x="3081528"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p:ph type="pic" idx="12"/>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2944368" cy="2993251"/>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3" name="Rectangle 12">
            <a:extLst>
              <a:ext uri="{FF2B5EF4-FFF2-40B4-BE49-F238E27FC236}">
                <a16:creationId xmlns:a16="http://schemas.microsoft.com/office/drawing/2014/main" id="{AE7919F3-E686-41EE-B7FA-07D4513C947B}"/>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UTK Horiz_R">
            <a:extLst>
              <a:ext uri="{FF2B5EF4-FFF2-40B4-BE49-F238E27FC236}">
                <a16:creationId xmlns:a16="http://schemas.microsoft.com/office/drawing/2014/main" id="{2FB97F32-2075-474C-8015-9FFD4D32894A}"/>
              </a:ext>
            </a:extLst>
          </p:cNvPr>
          <p:cNvGrpSpPr>
            <a:grpSpLocks noChangeAspect="1"/>
          </p:cNvGrpSpPr>
          <p:nvPr userDrawn="1"/>
        </p:nvGrpSpPr>
        <p:grpSpPr bwMode="auto">
          <a:xfrm>
            <a:off x="10557955" y="6320597"/>
            <a:ext cx="1404165" cy="315023"/>
            <a:chOff x="0" y="1299"/>
            <a:chExt cx="7680" cy="1723"/>
          </a:xfrm>
        </p:grpSpPr>
        <p:sp>
          <p:nvSpPr>
            <p:cNvPr id="15" name="T fill" hidden="1">
              <a:extLst>
                <a:ext uri="{FF2B5EF4-FFF2-40B4-BE49-F238E27FC236}">
                  <a16:creationId xmlns:a16="http://schemas.microsoft.com/office/drawing/2014/main" id="{2BA9B8A2-EFAF-4725-B587-01160D1B9BB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Type">
              <a:extLst>
                <a:ext uri="{FF2B5EF4-FFF2-40B4-BE49-F238E27FC236}">
                  <a16:creationId xmlns:a16="http://schemas.microsoft.com/office/drawing/2014/main" id="{A8ADF1DB-E80F-48DA-BA30-08DC6ACFE1D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Power T">
              <a:extLst>
                <a:ext uri="{FF2B5EF4-FFF2-40B4-BE49-F238E27FC236}">
                  <a16:creationId xmlns:a16="http://schemas.microsoft.com/office/drawing/2014/main" id="{74A716B8-CFE3-4D94-BBB4-04E98044CE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1346185A-0FE6-46DD-8468-3DEC931FE1E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E2248645-FBB0-4C1C-AB47-0ECEE4308BD9}"/>
              </a:ext>
            </a:extLst>
          </p:cNvPr>
          <p:cNvSpPr>
            <a:spLocks noGrp="1"/>
          </p:cNvSpPr>
          <p:nvPr>
            <p:ph type="sldNum" sz="quarter" idx="18"/>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96908412-FFF0-4A86-BBB2-6941860C2A18}"/>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926526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hoto: Mosaic 2 + Bar">
    <p:bg>
      <p:bgPr>
        <a:solidFill>
          <a:schemeClr val="bg1"/>
        </a:solidFill>
        <a:effectLst/>
      </p:bgPr>
    </p:bg>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4"/>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3"/>
          <p:cNvSpPr>
            <a:spLocks noGrp="1"/>
          </p:cNvSpPr>
          <p:nvPr>
            <p:ph type="pic" idx="18"/>
          </p:nvPr>
        </p:nvSpPr>
        <p:spPr bwMode="gray">
          <a:xfrm>
            <a:off x="6160475"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2"/>
          <p:cNvSpPr>
            <a:spLocks noGrp="1"/>
          </p:cNvSpPr>
          <p:nvPr>
            <p:ph type="pic" idx="10"/>
          </p:nvPr>
        </p:nvSpPr>
        <p:spPr bwMode="gray">
          <a:xfrm>
            <a:off x="6160475"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6017685"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14B5537A-5A07-4814-8D51-8B7DE9EADADA}"/>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3E844877-4FEC-42E8-8BDA-38AD48251E56}"/>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55339272-9ED7-4A21-8275-D4040F87D689}"/>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1C612247-536F-462D-A42A-C84D631B8CE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5E55626-D73F-4AD7-A7F2-9CA82FEE0B8C}"/>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4DE3A48F-9D9C-43DF-9204-F6924C046EC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61974757-F25D-4882-A3B7-2C21AB2E45CC}"/>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8" name="Date Placeholder 3">
            <a:extLst>
              <a:ext uri="{FF2B5EF4-FFF2-40B4-BE49-F238E27FC236}">
                <a16:creationId xmlns:a16="http://schemas.microsoft.com/office/drawing/2014/main" id="{E9F8FAD0-B80E-4BD2-9BD3-2ADC9EE726C7}"/>
              </a:ext>
            </a:extLst>
          </p:cNvPr>
          <p:cNvSpPr>
            <a:spLocks noGrp="1"/>
          </p:cNvSpPr>
          <p:nvPr>
            <p:ph type="dt" sz="half" idx="1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28835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hoto: Mosaic 3 + Bar">
    <p:bg>
      <p:bgPr>
        <a:solidFill>
          <a:schemeClr val="bg1"/>
        </a:solidFill>
        <a:effectLst/>
      </p:bgPr>
    </p:bg>
    <p:spTree>
      <p:nvGrpSpPr>
        <p:cNvPr id="1" name=""/>
        <p:cNvGrpSpPr/>
        <p:nvPr/>
      </p:nvGrpSpPr>
      <p:grpSpPr>
        <a:xfrm>
          <a:off x="0" y="0"/>
          <a:ext cx="0" cy="0"/>
          <a:chOff x="0" y="0"/>
          <a:chExt cx="0" cy="0"/>
        </a:xfrm>
      </p:grpSpPr>
      <p:sp>
        <p:nvSpPr>
          <p:cNvPr id="27" name="Picture Placeholder 4"/>
          <p:cNvSpPr>
            <a:spLocks noGrp="1"/>
          </p:cNvSpPr>
          <p:nvPr>
            <p:ph type="pic" idx="16"/>
          </p:nvPr>
        </p:nvSpPr>
        <p:spPr bwMode="gray">
          <a:xfrm>
            <a:off x="6166104" y="0"/>
            <a:ext cx="6025896" cy="611168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3"/>
          <p:cNvSpPr>
            <a:spLocks noGrp="1"/>
          </p:cNvSpPr>
          <p:nvPr>
            <p:ph type="pic" idx="22"/>
          </p:nvPr>
        </p:nvSpPr>
        <p:spPr bwMode="gray">
          <a:xfrm>
            <a:off x="308305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smtClean="0"/>
            </a:lvl1pPr>
          </a:lstStyle>
          <a:p>
            <a:pPr marL="228600" lvl="0" indent="-228600" algn="ctr"/>
            <a:r>
              <a:rPr lang="en-US"/>
              <a:t>Click icon to add picture</a:t>
            </a:r>
            <a:endParaRPr lang="en-US" dirty="0"/>
          </a:p>
        </p:txBody>
      </p:sp>
      <p:sp>
        <p:nvSpPr>
          <p:cNvPr id="26" name="Picture Placeholder 2"/>
          <p:cNvSpPr>
            <a:spLocks noGrp="1"/>
          </p:cNvSpPr>
          <p:nvPr>
            <p:ph type="pic" idx="21"/>
          </p:nvPr>
        </p:nvSpPr>
        <p:spPr bwMode="gray">
          <a:xfrm>
            <a:off x="0" y="3118437"/>
            <a:ext cx="60274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8FC0CB1B-3BE7-44F6-A73C-E1E91DD9C8D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89E79694-B748-469B-B4CE-6C50B5F2BF6A}"/>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082258D3-A6CB-42FF-A10B-9981B336C8A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2D1CAB90-6B78-4B61-934A-B506310F3201}"/>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EBECD006-B41D-4150-B32B-5ACB550C7619}"/>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8079E68D-30FA-4613-A3ED-12BD46FFCCA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A30ABE1C-A141-4638-8FF3-5B46CA002BB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871E7641-16C3-43FE-94FC-4056A095D352}"/>
              </a:ext>
            </a:extLst>
          </p:cNvPr>
          <p:cNvSpPr>
            <a:spLocks noGrp="1"/>
          </p:cNvSpPr>
          <p:nvPr>
            <p:ph type="dt" sz="half" idx="23"/>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394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 Mosaic 4 + Bar">
    <p:bg>
      <p:bgPr>
        <a:solidFill>
          <a:schemeClr val="bg1"/>
        </a:solidFill>
        <a:effectLst/>
      </p:bgPr>
    </p:bg>
    <p:spTree>
      <p:nvGrpSpPr>
        <p:cNvPr id="1" name=""/>
        <p:cNvGrpSpPr/>
        <p:nvPr/>
      </p:nvGrpSpPr>
      <p:grpSpPr>
        <a:xfrm>
          <a:off x="0" y="0"/>
          <a:ext cx="0" cy="0"/>
          <a:chOff x="0" y="0"/>
          <a:chExt cx="0" cy="0"/>
        </a:xfrm>
      </p:grpSpPr>
      <p:sp>
        <p:nvSpPr>
          <p:cNvPr id="25" name="Picture Placeholder 5"/>
          <p:cNvSpPr>
            <a:spLocks noGrp="1"/>
          </p:cNvSpPr>
          <p:nvPr>
            <p:ph type="pic" idx="23"/>
          </p:nvPr>
        </p:nvSpPr>
        <p:spPr bwMode="gray">
          <a:xfrm>
            <a:off x="3081528" y="3118437"/>
            <a:ext cx="9110472"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6" name="Picture Placeholder 4"/>
          <p:cNvSpPr>
            <a:spLocks noGrp="1"/>
          </p:cNvSpPr>
          <p:nvPr>
            <p:ph type="pic" idx="24"/>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7" name="Picture Placeholder 3"/>
          <p:cNvSpPr>
            <a:spLocks noGrp="1"/>
          </p:cNvSpPr>
          <p:nvPr>
            <p:ph type="pic" idx="16"/>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3" name="Picture Placeholder 2"/>
          <p:cNvSpPr>
            <a:spLocks noGrp="1"/>
          </p:cNvSpPr>
          <p:nvPr>
            <p:ph type="pic" idx="22"/>
          </p:nvPr>
        </p:nvSpPr>
        <p:spPr bwMode="gray">
          <a:xfrm>
            <a:off x="61645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6025896" cy="2993252"/>
          </a:xfrm>
          <a:solidFill>
            <a:srgbClr val="DCDCDC">
              <a:alpha val="49804"/>
            </a:srgbClr>
          </a:solidFill>
          <a:ln w="28575">
            <a:noFill/>
          </a:ln>
        </p:spPr>
        <p:txBody>
          <a:bodyPr vert="horz" lIns="0" tIns="0" rIns="0" bIns="0" rtlCol="0" anchor="ctr">
            <a:normAutofit/>
          </a:bodyPr>
          <a:lstStyle>
            <a:lvl1pPr marL="0" indent="0">
              <a:buNone/>
              <a:defRPr lang="en-US" sz="14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55A8C4FA-E308-4FB5-8A69-997971CF2645}"/>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UTK Horiz_R">
            <a:extLst>
              <a:ext uri="{FF2B5EF4-FFF2-40B4-BE49-F238E27FC236}">
                <a16:creationId xmlns:a16="http://schemas.microsoft.com/office/drawing/2014/main" id="{B43C63C9-2E53-4BA2-A25E-3FBBE445DF6E}"/>
              </a:ext>
            </a:extLst>
          </p:cNvPr>
          <p:cNvGrpSpPr>
            <a:grpSpLocks noChangeAspect="1"/>
          </p:cNvGrpSpPr>
          <p:nvPr userDrawn="1"/>
        </p:nvGrpSpPr>
        <p:grpSpPr bwMode="auto">
          <a:xfrm>
            <a:off x="10557955" y="6320597"/>
            <a:ext cx="1404165" cy="315023"/>
            <a:chOff x="0" y="1299"/>
            <a:chExt cx="7680" cy="1723"/>
          </a:xfrm>
        </p:grpSpPr>
        <p:sp>
          <p:nvSpPr>
            <p:cNvPr id="12" name="T fill" hidden="1">
              <a:extLst>
                <a:ext uri="{FF2B5EF4-FFF2-40B4-BE49-F238E27FC236}">
                  <a16:creationId xmlns:a16="http://schemas.microsoft.com/office/drawing/2014/main" id="{7B5D3F62-389D-496C-AD53-FA2CB144EDD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Type">
              <a:extLst>
                <a:ext uri="{FF2B5EF4-FFF2-40B4-BE49-F238E27FC236}">
                  <a16:creationId xmlns:a16="http://schemas.microsoft.com/office/drawing/2014/main" id="{3B70B52D-5999-47B5-B11E-3DD4742D694A}"/>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Power T">
              <a:extLst>
                <a:ext uri="{FF2B5EF4-FFF2-40B4-BE49-F238E27FC236}">
                  <a16:creationId xmlns:a16="http://schemas.microsoft.com/office/drawing/2014/main" id="{F30EFDEC-C214-4B8F-8AAB-650758B5CE46}"/>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Footer Placeholder 3">
            <a:extLst>
              <a:ext uri="{FF2B5EF4-FFF2-40B4-BE49-F238E27FC236}">
                <a16:creationId xmlns:a16="http://schemas.microsoft.com/office/drawing/2014/main" id="{8FF362A0-035B-4D8F-8FCC-E8538D1B22E2}"/>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6" name="Slide Number Placeholder 4">
            <a:extLst>
              <a:ext uri="{FF2B5EF4-FFF2-40B4-BE49-F238E27FC236}">
                <a16:creationId xmlns:a16="http://schemas.microsoft.com/office/drawing/2014/main" id="{B27BF328-40D7-4B90-B42F-F91690E7D543}"/>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7" name="Date Placeholder 3">
            <a:extLst>
              <a:ext uri="{FF2B5EF4-FFF2-40B4-BE49-F238E27FC236}">
                <a16:creationId xmlns:a16="http://schemas.microsoft.com/office/drawing/2014/main" id="{03053804-EAF9-4628-9D5E-F3B9353C966A}"/>
              </a:ext>
            </a:extLst>
          </p:cNvPr>
          <p:cNvSpPr>
            <a:spLocks noGrp="1"/>
          </p:cNvSpPr>
          <p:nvPr>
            <p:ph type="dt" sz="half" idx="25"/>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9475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hoto: Mosaic 5 + Bar">
    <p:bg>
      <p:bgPr>
        <a:solidFill>
          <a:schemeClr val="bg1"/>
        </a:solidFill>
        <a:effectLst/>
      </p:bgPr>
    </p:bg>
    <p:spTree>
      <p:nvGrpSpPr>
        <p:cNvPr id="1" name=""/>
        <p:cNvGrpSpPr/>
        <p:nvPr/>
      </p:nvGrpSpPr>
      <p:grpSpPr>
        <a:xfrm>
          <a:off x="0" y="0"/>
          <a:ext cx="0" cy="0"/>
          <a:chOff x="0" y="0"/>
          <a:chExt cx="0" cy="0"/>
        </a:xfrm>
      </p:grpSpPr>
      <p:sp>
        <p:nvSpPr>
          <p:cNvPr id="21" name="Picture Placeholder 5"/>
          <p:cNvSpPr>
            <a:spLocks noGrp="1"/>
          </p:cNvSpPr>
          <p:nvPr>
            <p:ph type="pic" idx="12"/>
          </p:nvPr>
        </p:nvSpPr>
        <p:spPr bwMode="gray">
          <a:xfrm>
            <a:off x="6166104" y="3118437"/>
            <a:ext cx="6025896"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p:ph type="pic" idx="11"/>
          </p:nvPr>
        </p:nvSpPr>
        <p:spPr bwMode="gray">
          <a:xfrm>
            <a:off x="308305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8" name="Picture Placeholder 3"/>
          <p:cNvSpPr>
            <a:spLocks noGrp="1"/>
          </p:cNvSpPr>
          <p:nvPr>
            <p:ph type="pic" idx="10"/>
          </p:nvPr>
        </p:nvSpPr>
        <p:spPr bwMode="gray">
          <a:xfrm>
            <a:off x="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2" name="Picture Placeholder 2"/>
          <p:cNvSpPr>
            <a:spLocks noGrp="1"/>
          </p:cNvSpPr>
          <p:nvPr>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0" y="0"/>
            <a:ext cx="9107424"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7AA89AD2-3518-413A-ABA3-E7A8DF65D37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2E21EEC6-C776-4CFD-B7E6-CA89FE81AC78}"/>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1C771EE9-D60E-45EB-B6A4-39B37C3A0C5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Type">
              <a:extLst>
                <a:ext uri="{FF2B5EF4-FFF2-40B4-BE49-F238E27FC236}">
                  <a16:creationId xmlns:a16="http://schemas.microsoft.com/office/drawing/2014/main" id="{20EB37E7-CACB-4753-AFB4-2870A12B739F}"/>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Power T">
              <a:extLst>
                <a:ext uri="{FF2B5EF4-FFF2-40B4-BE49-F238E27FC236}">
                  <a16:creationId xmlns:a16="http://schemas.microsoft.com/office/drawing/2014/main" id="{0ED1E3B9-531D-423F-9E35-0378E751C11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 name="Footer Placeholder 3">
            <a:extLst>
              <a:ext uri="{FF2B5EF4-FFF2-40B4-BE49-F238E27FC236}">
                <a16:creationId xmlns:a16="http://schemas.microsoft.com/office/drawing/2014/main" id="{0C7621C0-E7C0-4DE6-84D4-FCC46ACDE166}"/>
              </a:ext>
            </a:extLst>
          </p:cNvPr>
          <p:cNvSpPr>
            <a:spLocks noGrp="1"/>
          </p:cNvSpPr>
          <p:nvPr>
            <p:ph type="ftr" sz="quarter" idx="14"/>
          </p:nvPr>
        </p:nvSpPr>
        <p:spPr>
          <a:xfrm>
            <a:off x="838200" y="6356351"/>
            <a:ext cx="8572500" cy="273050"/>
          </a:xfrm>
        </p:spPr>
        <p:txBody>
          <a:bodyPr/>
          <a:lstStyle>
            <a:lvl1pPr>
              <a:defRPr>
                <a:solidFill>
                  <a:schemeClr val="bg2"/>
                </a:solidFill>
              </a:defRPr>
            </a:lvl1pPr>
          </a:lstStyle>
          <a:p>
            <a:endParaRPr lang="en-US"/>
          </a:p>
        </p:txBody>
      </p:sp>
      <p:sp>
        <p:nvSpPr>
          <p:cNvPr id="17" name="Slide Number Placeholder 4">
            <a:extLst>
              <a:ext uri="{FF2B5EF4-FFF2-40B4-BE49-F238E27FC236}">
                <a16:creationId xmlns:a16="http://schemas.microsoft.com/office/drawing/2014/main" id="{32D81B8B-916F-4B19-9B20-2997439E495E}"/>
              </a:ext>
            </a:extLst>
          </p:cNvPr>
          <p:cNvSpPr>
            <a:spLocks noGrp="1"/>
          </p:cNvSpPr>
          <p:nvPr>
            <p:ph type="sldNum" sz="quarter" idx="15"/>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36BC8F37-88EF-4806-8713-D21CF52DB3C8}"/>
              </a:ext>
            </a:extLst>
          </p:cNvPr>
          <p:cNvSpPr>
            <a:spLocks noGrp="1"/>
          </p:cNvSpPr>
          <p:nvPr>
            <p:ph type="dt" sz="half" idx="16"/>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74588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hoto: Mosaic 6 + Bar">
    <p:bg>
      <p:bgPr>
        <a:solidFill>
          <a:schemeClr val="bg1"/>
        </a:solidFill>
        <a:effectLst/>
      </p:bgPr>
    </p:bg>
    <p:spTree>
      <p:nvGrpSpPr>
        <p:cNvPr id="1" name=""/>
        <p:cNvGrpSpPr/>
        <p:nvPr/>
      </p:nvGrpSpPr>
      <p:grpSpPr>
        <a:xfrm>
          <a:off x="0" y="0"/>
          <a:ext cx="0" cy="0"/>
          <a:chOff x="0" y="0"/>
          <a:chExt cx="0" cy="0"/>
        </a:xfrm>
      </p:grpSpPr>
      <p:sp>
        <p:nvSpPr>
          <p:cNvPr id="20" name="Picture Placeholder 1"/>
          <p:cNvSpPr>
            <a:spLocks noGrp="1"/>
          </p:cNvSpPr>
          <p:nvPr>
            <p:ph type="pic" idx="10"/>
          </p:nvPr>
        </p:nvSpPr>
        <p:spPr bwMode="gray">
          <a:xfrm>
            <a:off x="0" y="0"/>
            <a:ext cx="6035040" cy="6111689"/>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4" name="Picture Placeholder 4"/>
          <p:cNvSpPr>
            <a:spLocks noGrp="1"/>
          </p:cNvSpPr>
          <p:nvPr>
            <p:ph type="pic" idx="23"/>
          </p:nvPr>
        </p:nvSpPr>
        <p:spPr bwMode="gray">
          <a:xfrm>
            <a:off x="6156960" y="3118437"/>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5"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9" name="Rectangle 8">
            <a:extLst>
              <a:ext uri="{FF2B5EF4-FFF2-40B4-BE49-F238E27FC236}">
                <a16:creationId xmlns:a16="http://schemas.microsoft.com/office/drawing/2014/main" id="{06FE673D-FF00-4E0B-BD0B-A4155EE42812}"/>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UTK Horiz_R">
            <a:extLst>
              <a:ext uri="{FF2B5EF4-FFF2-40B4-BE49-F238E27FC236}">
                <a16:creationId xmlns:a16="http://schemas.microsoft.com/office/drawing/2014/main" id="{0E5AA62D-447C-42E8-B340-7064365C2855}"/>
              </a:ext>
            </a:extLst>
          </p:cNvPr>
          <p:cNvGrpSpPr>
            <a:grpSpLocks noChangeAspect="1"/>
          </p:cNvGrpSpPr>
          <p:nvPr userDrawn="1"/>
        </p:nvGrpSpPr>
        <p:grpSpPr bwMode="auto">
          <a:xfrm>
            <a:off x="10557955" y="6320597"/>
            <a:ext cx="1404165" cy="315023"/>
            <a:chOff x="0" y="1299"/>
            <a:chExt cx="7680" cy="1723"/>
          </a:xfrm>
        </p:grpSpPr>
        <p:sp>
          <p:nvSpPr>
            <p:cNvPr id="11" name="T fill" hidden="1">
              <a:extLst>
                <a:ext uri="{FF2B5EF4-FFF2-40B4-BE49-F238E27FC236}">
                  <a16:creationId xmlns:a16="http://schemas.microsoft.com/office/drawing/2014/main" id="{B2F52895-9F7B-40CF-94E7-1A1E33A939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Type">
              <a:extLst>
                <a:ext uri="{FF2B5EF4-FFF2-40B4-BE49-F238E27FC236}">
                  <a16:creationId xmlns:a16="http://schemas.microsoft.com/office/drawing/2014/main" id="{7A696688-03ED-44D5-A2B7-70A789C76213}"/>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Power T">
              <a:extLst>
                <a:ext uri="{FF2B5EF4-FFF2-40B4-BE49-F238E27FC236}">
                  <a16:creationId xmlns:a16="http://schemas.microsoft.com/office/drawing/2014/main" id="{27E5FFF4-620A-4789-A6AB-3A83C190458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C6F0EC3E-1A03-4C09-A627-EAA67DBE2940}"/>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FE2F6F4F-4447-438A-A4AC-4D92AF883756}"/>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DB92355A-E470-4530-93A8-9F1064000B1C}"/>
              </a:ext>
            </a:extLst>
          </p:cNvPr>
          <p:cNvSpPr>
            <a:spLocks noGrp="1"/>
          </p:cNvSpPr>
          <p:nvPr>
            <p:ph type="dt" sz="half" idx="24"/>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244912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 Reverse">
    <p:bg>
      <p:bgPr>
        <a:solidFill>
          <a:schemeClr val="accent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Tree>
    <p:extLst>
      <p:ext uri="{BB962C8B-B14F-4D97-AF65-F5344CB8AC3E}">
        <p14:creationId xmlns:p14="http://schemas.microsoft.com/office/powerpoint/2010/main" val="1300165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hoto: Mosaic 7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6156960" y="0"/>
            <a:ext cx="60350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9" name="Picture Placeholder 2"/>
          <p:cNvSpPr>
            <a:spLocks noGrp="1"/>
          </p:cNvSpPr>
          <p:nvPr>
            <p:ph type="pic" idx="24"/>
          </p:nvPr>
        </p:nvSpPr>
        <p:spPr bwMode="gray">
          <a:xfrm>
            <a:off x="0" y="3118437"/>
            <a:ext cx="602284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6" name="Picture Placeholder 1"/>
          <p:cNvSpPr>
            <a:spLocks noGrp="1"/>
          </p:cNvSpPr>
          <p:nvPr>
            <p:ph type="pic" idx="25"/>
          </p:nvPr>
        </p:nvSpPr>
        <p:spPr bwMode="gray">
          <a:xfrm>
            <a:off x="307848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1"/>
          <p:cNvSpPr>
            <a:spLocks noGrp="1"/>
          </p:cNvSpPr>
          <p:nvPr>
            <p:ph type="pic" idx="26"/>
          </p:nvPr>
        </p:nvSpPr>
        <p:spPr bwMode="gray">
          <a:xfrm>
            <a:off x="6156960"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1"/>
          <p:cNvSpPr>
            <a:spLocks noGrp="1"/>
          </p:cNvSpPr>
          <p:nvPr>
            <p:ph type="pic" idx="27"/>
          </p:nvPr>
        </p:nvSpPr>
        <p:spPr bwMode="gray">
          <a:xfrm>
            <a:off x="9247632" y="3118437"/>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2" name="Rectangle 11">
            <a:extLst>
              <a:ext uri="{FF2B5EF4-FFF2-40B4-BE49-F238E27FC236}">
                <a16:creationId xmlns:a16="http://schemas.microsoft.com/office/drawing/2014/main" id="{16B22A63-E91F-41BB-B99E-9AF07C0ECF61}"/>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 name="UTK Horiz_R">
            <a:extLst>
              <a:ext uri="{FF2B5EF4-FFF2-40B4-BE49-F238E27FC236}">
                <a16:creationId xmlns:a16="http://schemas.microsoft.com/office/drawing/2014/main" id="{A7D796C2-0EA0-4087-9BCF-B8EB67EF6BB4}"/>
              </a:ext>
            </a:extLst>
          </p:cNvPr>
          <p:cNvGrpSpPr>
            <a:grpSpLocks noChangeAspect="1"/>
          </p:cNvGrpSpPr>
          <p:nvPr userDrawn="1"/>
        </p:nvGrpSpPr>
        <p:grpSpPr bwMode="auto">
          <a:xfrm>
            <a:off x="10557955" y="6320597"/>
            <a:ext cx="1404165" cy="315023"/>
            <a:chOff x="0" y="1299"/>
            <a:chExt cx="7680" cy="1723"/>
          </a:xfrm>
        </p:grpSpPr>
        <p:sp>
          <p:nvSpPr>
            <p:cNvPr id="14" name="T fill" hidden="1">
              <a:extLst>
                <a:ext uri="{FF2B5EF4-FFF2-40B4-BE49-F238E27FC236}">
                  <a16:creationId xmlns:a16="http://schemas.microsoft.com/office/drawing/2014/main" id="{2760FAAC-6F8E-4BEF-AC18-CA16CE5B5302}"/>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B337B348-86A7-47AE-9503-7DFF6024867E}"/>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702B2B99-DD10-4BC2-83F7-76E4E17AF8B4}"/>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AF7315B5-17BD-4D64-96BB-555D704403E9}"/>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524EDEF4-6404-4988-9386-782F0CC236EA}"/>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43327178-A31A-430C-A7E0-88375EB29483}"/>
              </a:ext>
            </a:extLst>
          </p:cNvPr>
          <p:cNvSpPr>
            <a:spLocks noGrp="1"/>
          </p:cNvSpPr>
          <p:nvPr>
            <p:ph type="dt" sz="half" idx="28"/>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15355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Photo: Mosaic 8 + Bar">
    <p:bg>
      <p:bgPr>
        <a:solidFill>
          <a:schemeClr val="bg1"/>
        </a:solidFill>
        <a:effectLst/>
      </p:bgPr>
    </p:bg>
    <p:spTree>
      <p:nvGrpSpPr>
        <p:cNvPr id="1" name=""/>
        <p:cNvGrpSpPr/>
        <p:nvPr/>
      </p:nvGrpSpPr>
      <p:grpSpPr>
        <a:xfrm>
          <a:off x="0" y="0"/>
          <a:ext cx="0" cy="0"/>
          <a:chOff x="0" y="0"/>
          <a:chExt cx="0" cy="0"/>
        </a:xfrm>
      </p:grpSpPr>
      <p:sp>
        <p:nvSpPr>
          <p:cNvPr id="9" name="Picture Placeholder 3"/>
          <p:cNvSpPr>
            <a:spLocks noGrp="1"/>
          </p:cNvSpPr>
          <p:nvPr>
            <p:ph type="pic" idx="22"/>
          </p:nvPr>
        </p:nvSpPr>
        <p:spPr bwMode="gray">
          <a:xfrm>
            <a:off x="410718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3"/>
          <p:cNvSpPr>
            <a:spLocks noGrp="1"/>
          </p:cNvSpPr>
          <p:nvPr>
            <p:ph type="pic" idx="28"/>
          </p:nvPr>
        </p:nvSpPr>
        <p:spPr bwMode="gray">
          <a:xfrm>
            <a:off x="4107180" y="0"/>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342831C-0EFB-4147-A29B-23AB7C64D53C}"/>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7A6A5FB2-6459-468B-A980-46A931D69E1F}"/>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6658773-5160-45BE-92F0-94B815E63646}"/>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B1DF5F12-CAAA-49D8-AD1A-500B898DC8D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9E19843C-F00B-437D-820A-3839336F4807}"/>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FF9D428E-CDCF-4F1C-9CDE-A96C5A1E4904}"/>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5A0FCB59-29AB-400A-AD17-F505D23A415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84662B40-877B-4302-998D-7B358131F04F}"/>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26190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hoto: Mosaic 9 + Bar">
    <p:bg>
      <p:bgPr>
        <a:solidFill>
          <a:schemeClr val="bg1"/>
        </a:solidFill>
        <a:effectLst/>
      </p:bgPr>
    </p:bg>
    <p:spTree>
      <p:nvGrpSpPr>
        <p:cNvPr id="1" name=""/>
        <p:cNvGrpSpPr/>
        <p:nvPr/>
      </p:nvGrpSpPr>
      <p:grpSpPr>
        <a:xfrm>
          <a:off x="0" y="0"/>
          <a:ext cx="0" cy="0"/>
          <a:chOff x="0" y="0"/>
          <a:chExt cx="0" cy="0"/>
        </a:xfrm>
      </p:grpSpPr>
      <p:sp>
        <p:nvSpPr>
          <p:cNvPr id="14" name="Picture Placeholder 3"/>
          <p:cNvSpPr>
            <a:spLocks noGrp="1"/>
          </p:cNvSpPr>
          <p:nvPr>
            <p:ph type="pic" idx="28"/>
          </p:nvPr>
        </p:nvSpPr>
        <p:spPr bwMode="gray">
          <a:xfrm>
            <a:off x="4107180" y="3118437"/>
            <a:ext cx="808482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5"/>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dirty="0"/>
              <a:t>Click icon to add picture</a:t>
            </a:r>
          </a:p>
        </p:txBody>
      </p:sp>
      <p:sp>
        <p:nvSpPr>
          <p:cNvPr id="13"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20F9F4E4-7053-49B2-A0D6-9F76EDC79A3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C2B35A55-75A7-4E80-97D7-59AD5AFCBD52}"/>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230330AB-3C6E-4764-9024-E4291ACFCF9D}"/>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4F28174C-6136-4219-BA76-552A121EAC6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249EE1A5-8D21-49AD-89AA-A70BCBF2F11D}"/>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2" name="Footer Placeholder 3">
            <a:extLst>
              <a:ext uri="{FF2B5EF4-FFF2-40B4-BE49-F238E27FC236}">
                <a16:creationId xmlns:a16="http://schemas.microsoft.com/office/drawing/2014/main" id="{D60838A6-F986-4E6E-A20D-DB2FC2B8DD2E}"/>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0" name="Slide Number Placeholder 4">
            <a:extLst>
              <a:ext uri="{FF2B5EF4-FFF2-40B4-BE49-F238E27FC236}">
                <a16:creationId xmlns:a16="http://schemas.microsoft.com/office/drawing/2014/main" id="{F9AE6A13-2803-49AE-BCFF-7E16BB0AB08B}"/>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D68BDAE1-3E81-4FCD-BA48-8138B435B950}"/>
              </a:ext>
            </a:extLst>
          </p:cNvPr>
          <p:cNvSpPr>
            <a:spLocks noGrp="1"/>
          </p:cNvSpPr>
          <p:nvPr>
            <p:ph type="dt" sz="half" idx="29"/>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823318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Photo: Mosaic 10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4789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9" name="Picture Placeholder 3"/>
          <p:cNvSpPr>
            <a:spLocks noGrp="1"/>
          </p:cNvSpPr>
          <p:nvPr>
            <p:ph type="pic" idx="26"/>
          </p:nvPr>
        </p:nvSpPr>
        <p:spPr bwMode="gray">
          <a:xfrm>
            <a:off x="821436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8437"/>
            <a:ext cx="3977640" cy="2993252"/>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9" name="Rectangle 18">
            <a:extLst>
              <a:ext uri="{FF2B5EF4-FFF2-40B4-BE49-F238E27FC236}">
                <a16:creationId xmlns:a16="http://schemas.microsoft.com/office/drawing/2014/main" id="{B9B0B9D2-715F-45A6-9C1A-81AAEE3A4FA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UTK Horiz_R">
            <a:extLst>
              <a:ext uri="{FF2B5EF4-FFF2-40B4-BE49-F238E27FC236}">
                <a16:creationId xmlns:a16="http://schemas.microsoft.com/office/drawing/2014/main" id="{344916F0-9415-4069-9924-A0111FCED32B}"/>
              </a:ext>
            </a:extLst>
          </p:cNvPr>
          <p:cNvGrpSpPr>
            <a:grpSpLocks noChangeAspect="1"/>
          </p:cNvGrpSpPr>
          <p:nvPr userDrawn="1"/>
        </p:nvGrpSpPr>
        <p:grpSpPr bwMode="auto">
          <a:xfrm>
            <a:off x="10557955" y="6320597"/>
            <a:ext cx="1404165" cy="315023"/>
            <a:chOff x="0" y="1299"/>
            <a:chExt cx="7680" cy="1723"/>
          </a:xfrm>
        </p:grpSpPr>
        <p:sp>
          <p:nvSpPr>
            <p:cNvPr id="22" name="T fill" hidden="1">
              <a:extLst>
                <a:ext uri="{FF2B5EF4-FFF2-40B4-BE49-F238E27FC236}">
                  <a16:creationId xmlns:a16="http://schemas.microsoft.com/office/drawing/2014/main" id="{0986A198-486F-4B2E-9CF4-E3C3D14B73A4}"/>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5E5A9908-CD3E-446F-9F72-C061DFEC458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31C6A490-55A0-458F-88B5-E90C4D44C37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Footer Placeholder 3">
            <a:extLst>
              <a:ext uri="{FF2B5EF4-FFF2-40B4-BE49-F238E27FC236}">
                <a16:creationId xmlns:a16="http://schemas.microsoft.com/office/drawing/2014/main" id="{3F8195CF-8C58-4743-84A6-AC44080E98FD}"/>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5" name="Slide Number Placeholder 4">
            <a:extLst>
              <a:ext uri="{FF2B5EF4-FFF2-40B4-BE49-F238E27FC236}">
                <a16:creationId xmlns:a16="http://schemas.microsoft.com/office/drawing/2014/main" id="{60756D17-05EF-4076-A216-3D5379689240}"/>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6" name="Date Placeholder 3">
            <a:extLst>
              <a:ext uri="{FF2B5EF4-FFF2-40B4-BE49-F238E27FC236}">
                <a16:creationId xmlns:a16="http://schemas.microsoft.com/office/drawing/2014/main" id="{13044729-870F-475E-8C1C-A4D82F210A14}"/>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47514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Photo: Mosaic 11 + Bar">
    <p:bg>
      <p:bgPr>
        <a:solidFill>
          <a:schemeClr val="bg1"/>
        </a:solidFill>
        <a:effectLst/>
      </p:bgPr>
    </p:bg>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410718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8214360" y="1"/>
            <a:ext cx="3977640" cy="1947899"/>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3"/>
            <a:ext cx="8084820"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821436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8214360" y="4151602"/>
            <a:ext cx="3977640"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5754E9F9-8C64-4B90-BF05-711F877D40E7}"/>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CAF1F205-EC12-4690-B33B-86FEC8D316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CBFF1928-059C-465E-8E48-17825E9BC188}"/>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4382FDC2-D180-4EC6-A5F1-B356AD1C91A4}"/>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85A16A26-799C-4793-8F82-545D8FFB14C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DEC6213-DE7C-45E0-901B-D58235B0F1AA}"/>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6169FDB7-2B54-4686-992E-BA407930C58E}"/>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1" name="Date Placeholder 3">
            <a:extLst>
              <a:ext uri="{FF2B5EF4-FFF2-40B4-BE49-F238E27FC236}">
                <a16:creationId xmlns:a16="http://schemas.microsoft.com/office/drawing/2014/main" id="{18CFCA41-9812-43AD-B4D0-CE9F6F45D8BA}"/>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160965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Photo: Mosaic 12 + Bar">
    <p:bg>
      <p:bgPr>
        <a:solidFill>
          <a:schemeClr val="bg1"/>
        </a:solidFill>
        <a:effectLst/>
      </p:bgPr>
    </p:bg>
    <p:spTree>
      <p:nvGrpSpPr>
        <p:cNvPr id="1" name=""/>
        <p:cNvGrpSpPr/>
        <p:nvPr/>
      </p:nvGrpSpPr>
      <p:grpSpPr>
        <a:xfrm>
          <a:off x="0" y="0"/>
          <a:ext cx="0" cy="0"/>
          <a:chOff x="0" y="0"/>
          <a:chExt cx="0" cy="0"/>
        </a:xfrm>
      </p:grpSpPr>
      <p:sp>
        <p:nvSpPr>
          <p:cNvPr id="26" name="Picture Placeholder 8"/>
          <p:cNvSpPr>
            <a:spLocks noGrp="1"/>
          </p:cNvSpPr>
          <p:nvPr userDrawn="1">
            <p:ph type="pic" idx="15"/>
          </p:nvPr>
        </p:nvSpPr>
        <p:spPr bwMode="gray">
          <a:xfrm>
            <a:off x="9247632"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4" name="Picture Placeholder 7"/>
          <p:cNvSpPr>
            <a:spLocks noGrp="1"/>
          </p:cNvSpPr>
          <p:nvPr userDrawn="1">
            <p:ph type="pic" idx="13"/>
          </p:nvPr>
        </p:nvSpPr>
        <p:spPr bwMode="gray">
          <a:xfrm>
            <a:off x="9247632"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5" name="Picture Placeholder 6"/>
          <p:cNvSpPr>
            <a:spLocks noGrp="1"/>
          </p:cNvSpPr>
          <p:nvPr userDrawn="1">
            <p:ph type="pic" idx="14"/>
          </p:nvPr>
        </p:nvSpPr>
        <p:spPr bwMode="gray">
          <a:xfrm>
            <a:off x="6163056" y="4151602"/>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7" name="Picture Placeholder 5"/>
          <p:cNvSpPr>
            <a:spLocks noGrp="1"/>
          </p:cNvSpPr>
          <p:nvPr userDrawn="1">
            <p:ph type="pic" idx="16"/>
          </p:nvPr>
        </p:nvSpPr>
        <p:spPr bwMode="gray">
          <a:xfrm>
            <a:off x="6163056" y="0"/>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0" name="Picture Placeholder 4"/>
          <p:cNvSpPr>
            <a:spLocks noGrp="1"/>
          </p:cNvSpPr>
          <p:nvPr userDrawn="1">
            <p:ph type="pic" idx="10"/>
          </p:nvPr>
        </p:nvSpPr>
        <p:spPr bwMode="gray">
          <a:xfrm>
            <a:off x="3081528"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8" name="Picture Placeholder 3"/>
          <p:cNvSpPr>
            <a:spLocks noGrp="1"/>
          </p:cNvSpPr>
          <p:nvPr userDrawn="1">
            <p:ph type="pic" idx="17"/>
          </p:nvPr>
        </p:nvSpPr>
        <p:spPr bwMode="gray">
          <a:xfrm>
            <a:off x="3081528"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23" name="Picture Placeholder 2"/>
          <p:cNvSpPr>
            <a:spLocks noGrp="1"/>
          </p:cNvSpPr>
          <p:nvPr userDrawn="1">
            <p:ph type="pic" idx="12"/>
          </p:nvPr>
        </p:nvSpPr>
        <p:spPr bwMode="gray">
          <a:xfrm>
            <a:off x="0" y="3118436"/>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1" name="Picture Placeholder 1"/>
          <p:cNvSpPr>
            <a:spLocks noGrp="1"/>
          </p:cNvSpPr>
          <p:nvPr userDrawn="1">
            <p:ph type="pic" idx="1"/>
          </p:nvPr>
        </p:nvSpPr>
        <p:spPr bwMode="gray">
          <a:xfrm>
            <a:off x="0" y="0"/>
            <a:ext cx="2944368" cy="2993252"/>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0" name="Picture Placeholder 6"/>
          <p:cNvSpPr>
            <a:spLocks noGrp="1"/>
          </p:cNvSpPr>
          <p:nvPr>
            <p:ph type="pic" idx="18"/>
          </p:nvPr>
        </p:nvSpPr>
        <p:spPr bwMode="gray">
          <a:xfrm>
            <a:off x="6163056" y="2075801"/>
            <a:ext cx="2944368" cy="1960086"/>
          </a:xfrm>
          <a:solidFill>
            <a:srgbClr val="DCDCDC">
              <a:alpha val="49804"/>
            </a:srgbClr>
          </a:solidFill>
          <a:ln w="28575">
            <a:noFill/>
          </a:ln>
        </p:spPr>
        <p:txBody>
          <a:bodyPr vert="horz" lIns="0" tIns="0" rIns="0" bIns="0" rtlCol="0" anchor="ctr">
            <a:normAutofit/>
          </a:bodyPr>
          <a:lstStyle>
            <a:lvl1pPr marL="0" indent="0">
              <a:buNone/>
              <a:defRPr lang="en-US" sz="1600" dirty="0"/>
            </a:lvl1pPr>
          </a:lstStyle>
          <a:p>
            <a:pPr marL="228600" lvl="0" indent="-228600" algn="ctr"/>
            <a:r>
              <a:rPr lang="en-US"/>
              <a:t>Click icon to add picture</a:t>
            </a:r>
            <a:endParaRPr lang="en-US" dirty="0"/>
          </a:p>
        </p:txBody>
      </p:sp>
      <p:sp>
        <p:nvSpPr>
          <p:cNvPr id="15" name="Rectangle 14">
            <a:extLst>
              <a:ext uri="{FF2B5EF4-FFF2-40B4-BE49-F238E27FC236}">
                <a16:creationId xmlns:a16="http://schemas.microsoft.com/office/drawing/2014/main" id="{C0143ACD-1767-40B8-B397-18D32147E173}"/>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UTK Horiz_R">
            <a:extLst>
              <a:ext uri="{FF2B5EF4-FFF2-40B4-BE49-F238E27FC236}">
                <a16:creationId xmlns:a16="http://schemas.microsoft.com/office/drawing/2014/main" id="{01BE2F00-D29B-4695-984F-DDF37A60BC6C}"/>
              </a:ext>
            </a:extLst>
          </p:cNvPr>
          <p:cNvGrpSpPr>
            <a:grpSpLocks noChangeAspect="1"/>
          </p:cNvGrpSpPr>
          <p:nvPr userDrawn="1"/>
        </p:nvGrpSpPr>
        <p:grpSpPr bwMode="auto">
          <a:xfrm>
            <a:off x="10557955" y="6320597"/>
            <a:ext cx="1404165" cy="315023"/>
            <a:chOff x="0" y="1299"/>
            <a:chExt cx="7680" cy="1723"/>
          </a:xfrm>
        </p:grpSpPr>
        <p:sp>
          <p:nvSpPr>
            <p:cNvPr id="17" name="T fill" hidden="1">
              <a:extLst>
                <a:ext uri="{FF2B5EF4-FFF2-40B4-BE49-F238E27FC236}">
                  <a16:creationId xmlns:a16="http://schemas.microsoft.com/office/drawing/2014/main" id="{50CEA381-4B05-4572-A60B-4EB495BFD965}"/>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Type">
              <a:extLst>
                <a:ext uri="{FF2B5EF4-FFF2-40B4-BE49-F238E27FC236}">
                  <a16:creationId xmlns:a16="http://schemas.microsoft.com/office/drawing/2014/main" id="{0EAB07E9-8520-443A-92D5-122ABB7ED7B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Power T">
              <a:extLst>
                <a:ext uri="{FF2B5EF4-FFF2-40B4-BE49-F238E27FC236}">
                  <a16:creationId xmlns:a16="http://schemas.microsoft.com/office/drawing/2014/main" id="{FD140D9B-052B-453E-9702-E1BD35950EF5}"/>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1" name="Footer Placeholder 3">
            <a:extLst>
              <a:ext uri="{FF2B5EF4-FFF2-40B4-BE49-F238E27FC236}">
                <a16:creationId xmlns:a16="http://schemas.microsoft.com/office/drawing/2014/main" id="{7CFF5528-4132-4805-8F74-207FA25CA33B}"/>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22" name="Slide Number Placeholder 4">
            <a:extLst>
              <a:ext uri="{FF2B5EF4-FFF2-40B4-BE49-F238E27FC236}">
                <a16:creationId xmlns:a16="http://schemas.microsoft.com/office/drawing/2014/main" id="{48C0359E-BAC6-4653-A706-50B5B8C53FC1}"/>
              </a:ext>
            </a:extLst>
          </p:cNvPr>
          <p:cNvSpPr>
            <a:spLocks noGrp="1"/>
          </p:cNvSpPr>
          <p:nvPr>
            <p:ph type="sldNum" sz="quarter" idx="19"/>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9" name="Date Placeholder 3">
            <a:extLst>
              <a:ext uri="{FF2B5EF4-FFF2-40B4-BE49-F238E27FC236}">
                <a16:creationId xmlns:a16="http://schemas.microsoft.com/office/drawing/2014/main" id="{9C0E0ED1-B8F7-45F0-96C0-308432B5926B}"/>
              </a:ext>
            </a:extLst>
          </p:cNvPr>
          <p:cNvSpPr>
            <a:spLocks noGrp="1"/>
          </p:cNvSpPr>
          <p:nvPr>
            <p:ph type="dt" sz="half" idx="2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373551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hoto: Mosaic 13 + Bar">
    <p:spTree>
      <p:nvGrpSpPr>
        <p:cNvPr id="1" name=""/>
        <p:cNvGrpSpPr/>
        <p:nvPr/>
      </p:nvGrpSpPr>
      <p:grpSpPr>
        <a:xfrm>
          <a:off x="0" y="0"/>
          <a:ext cx="0" cy="0"/>
          <a:chOff x="0" y="0"/>
          <a:chExt cx="0" cy="0"/>
        </a:xfrm>
      </p:grpSpPr>
      <p:sp>
        <p:nvSpPr>
          <p:cNvPr id="23" name="Picture Placeholder 3"/>
          <p:cNvSpPr>
            <a:spLocks noGrp="1"/>
          </p:cNvSpPr>
          <p:nvPr>
            <p:ph type="pic" idx="22"/>
          </p:nvPr>
        </p:nvSpPr>
        <p:spPr bwMode="gray">
          <a:xfrm>
            <a:off x="8214360" y="0"/>
            <a:ext cx="3977640" cy="6105374"/>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20" name="Picture Placeholder 1"/>
          <p:cNvSpPr>
            <a:spLocks noGrp="1"/>
          </p:cNvSpPr>
          <p:nvPr>
            <p:ph type="pic" idx="10"/>
          </p:nvPr>
        </p:nvSpPr>
        <p:spPr bwMode="gray">
          <a:xfrm>
            <a:off x="0" y="0"/>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7" name="Picture Placeholder 3"/>
          <p:cNvSpPr>
            <a:spLocks noGrp="1"/>
          </p:cNvSpPr>
          <p:nvPr>
            <p:ph type="pic" idx="25"/>
          </p:nvPr>
        </p:nvSpPr>
        <p:spPr bwMode="gray">
          <a:xfrm>
            <a:off x="4107180" y="0"/>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0" name="Picture Placeholder 1"/>
          <p:cNvSpPr>
            <a:spLocks noGrp="1"/>
          </p:cNvSpPr>
          <p:nvPr>
            <p:ph type="pic" idx="27"/>
          </p:nvPr>
        </p:nvSpPr>
        <p:spPr bwMode="gray">
          <a:xfrm>
            <a:off x="0" y="3112122"/>
            <a:ext cx="3977640" cy="2993252"/>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1" name="Picture Placeholder 3"/>
          <p:cNvSpPr>
            <a:spLocks noGrp="1"/>
          </p:cNvSpPr>
          <p:nvPr>
            <p:ph type="pic" idx="28"/>
          </p:nvPr>
        </p:nvSpPr>
        <p:spPr bwMode="gray">
          <a:xfrm>
            <a:off x="4107180" y="2072644"/>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8" name="Picture Placeholder 3"/>
          <p:cNvSpPr>
            <a:spLocks noGrp="1"/>
          </p:cNvSpPr>
          <p:nvPr>
            <p:ph type="pic" idx="29"/>
          </p:nvPr>
        </p:nvSpPr>
        <p:spPr bwMode="gray">
          <a:xfrm>
            <a:off x="4107180" y="4145288"/>
            <a:ext cx="3977640" cy="1960086"/>
          </a:xfrm>
          <a:solidFill>
            <a:srgbClr val="DCDCDC">
              <a:alpha val="49804"/>
            </a:srgbClr>
          </a:solidFill>
          <a:ln w="28575">
            <a:noFill/>
          </a:ln>
        </p:spPr>
        <p:txBody>
          <a:bodyPr vert="horz" lIns="0" tIns="0" rIns="0" bIns="0" rtlCol="0" anchor="ctr">
            <a:normAutofit/>
          </a:bodyPr>
          <a:lstStyle>
            <a:lvl1pPr marL="0" indent="0">
              <a:buNone/>
              <a:defRPr lang="en-US" sz="2000" dirty="0"/>
            </a:lvl1pPr>
          </a:lstStyle>
          <a:p>
            <a:pPr marL="228600" lvl="0" indent="-228600" algn="ctr"/>
            <a:r>
              <a:rPr lang="en-US"/>
              <a:t>Click icon to add picture</a:t>
            </a:r>
            <a:endParaRPr lang="en-US" dirty="0"/>
          </a:p>
        </p:txBody>
      </p:sp>
      <p:sp>
        <p:nvSpPr>
          <p:cNvPr id="14" name="Rectangle 13">
            <a:extLst>
              <a:ext uri="{FF2B5EF4-FFF2-40B4-BE49-F238E27FC236}">
                <a16:creationId xmlns:a16="http://schemas.microsoft.com/office/drawing/2014/main" id="{3AD4159F-8F61-4238-914D-12A6B1A989D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UTK Horiz_R">
            <a:extLst>
              <a:ext uri="{FF2B5EF4-FFF2-40B4-BE49-F238E27FC236}">
                <a16:creationId xmlns:a16="http://schemas.microsoft.com/office/drawing/2014/main" id="{8308B014-8565-4C60-A960-FDE395DB0887}"/>
              </a:ext>
            </a:extLst>
          </p:cNvPr>
          <p:cNvGrpSpPr>
            <a:grpSpLocks noChangeAspect="1"/>
          </p:cNvGrpSpPr>
          <p:nvPr userDrawn="1"/>
        </p:nvGrpSpPr>
        <p:grpSpPr bwMode="auto">
          <a:xfrm>
            <a:off x="10557955" y="6320597"/>
            <a:ext cx="1404165" cy="315023"/>
            <a:chOff x="0" y="1299"/>
            <a:chExt cx="7680" cy="1723"/>
          </a:xfrm>
        </p:grpSpPr>
        <p:sp>
          <p:nvSpPr>
            <p:cNvPr id="16" name="T fill" hidden="1">
              <a:extLst>
                <a:ext uri="{FF2B5EF4-FFF2-40B4-BE49-F238E27FC236}">
                  <a16:creationId xmlns:a16="http://schemas.microsoft.com/office/drawing/2014/main" id="{B264D899-3706-4D7B-953A-EDA128D6D4D1}"/>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Type">
              <a:extLst>
                <a:ext uri="{FF2B5EF4-FFF2-40B4-BE49-F238E27FC236}">
                  <a16:creationId xmlns:a16="http://schemas.microsoft.com/office/drawing/2014/main" id="{5C245D19-AFE7-40B6-9D7A-E95817427CB9}"/>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Power T">
              <a:extLst>
                <a:ext uri="{FF2B5EF4-FFF2-40B4-BE49-F238E27FC236}">
                  <a16:creationId xmlns:a16="http://schemas.microsoft.com/office/drawing/2014/main" id="{D0E8A633-197C-4A96-80B5-19452F647C82}"/>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3">
            <a:extLst>
              <a:ext uri="{FF2B5EF4-FFF2-40B4-BE49-F238E27FC236}">
                <a16:creationId xmlns:a16="http://schemas.microsoft.com/office/drawing/2014/main" id="{B9A01636-4BFF-4A11-A723-C3535166AB01}"/>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9" name="Slide Number Placeholder 4">
            <a:extLst>
              <a:ext uri="{FF2B5EF4-FFF2-40B4-BE49-F238E27FC236}">
                <a16:creationId xmlns:a16="http://schemas.microsoft.com/office/drawing/2014/main" id="{F7171803-ED74-4470-BE04-8E52EFE7C6A2}"/>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22" name="Date Placeholder 3">
            <a:extLst>
              <a:ext uri="{FF2B5EF4-FFF2-40B4-BE49-F238E27FC236}">
                <a16:creationId xmlns:a16="http://schemas.microsoft.com/office/drawing/2014/main" id="{0AC2C9A6-1DAC-467A-A4CA-11EDED9694BF}"/>
              </a:ext>
            </a:extLst>
          </p:cNvPr>
          <p:cNvSpPr>
            <a:spLocks noGrp="1"/>
          </p:cNvSpPr>
          <p:nvPr>
            <p:ph type="dt" sz="half" idx="3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405337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 Mosaic 14 + Bar">
    <p:spTree>
      <p:nvGrpSpPr>
        <p:cNvPr id="1" name=""/>
        <p:cNvGrpSpPr/>
        <p:nvPr/>
      </p:nvGrpSpPr>
      <p:grpSpPr>
        <a:xfrm>
          <a:off x="0" y="0"/>
          <a:ext cx="0" cy="0"/>
          <a:chOff x="0" y="0"/>
          <a:chExt cx="0" cy="0"/>
        </a:xfrm>
      </p:grpSpPr>
      <p:sp>
        <p:nvSpPr>
          <p:cNvPr id="28" name="Picture Placeholder 5"/>
          <p:cNvSpPr>
            <a:spLocks noGrp="1"/>
          </p:cNvSpPr>
          <p:nvPr>
            <p:ph type="pic" idx="17"/>
          </p:nvPr>
        </p:nvSpPr>
        <p:spPr bwMode="gray">
          <a:xfrm>
            <a:off x="8745056" y="3112122"/>
            <a:ext cx="3446944"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1" name="Picture Placeholder 1"/>
          <p:cNvSpPr>
            <a:spLocks noGrp="1"/>
          </p:cNvSpPr>
          <p:nvPr>
            <p:ph type="pic" idx="1"/>
          </p:nvPr>
        </p:nvSpPr>
        <p:spPr bwMode="gray">
          <a:xfrm>
            <a:off x="1" y="0"/>
            <a:ext cx="12192000" cy="2993250"/>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7" name="Picture Placeholder 1"/>
          <p:cNvSpPr>
            <a:spLocks noGrp="1"/>
          </p:cNvSpPr>
          <p:nvPr>
            <p:ph type="pic" idx="19"/>
          </p:nvPr>
        </p:nvSpPr>
        <p:spPr bwMode="gray">
          <a:xfrm>
            <a:off x="1" y="3112122"/>
            <a:ext cx="3394780"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4" name="Picture Placeholder 1"/>
          <p:cNvSpPr>
            <a:spLocks noGrp="1"/>
          </p:cNvSpPr>
          <p:nvPr>
            <p:ph type="pic" idx="26"/>
          </p:nvPr>
        </p:nvSpPr>
        <p:spPr bwMode="gray">
          <a:xfrm>
            <a:off x="3516700" y="3112122"/>
            <a:ext cx="5106436" cy="2993249"/>
          </a:xfrm>
          <a:solidFill>
            <a:srgbClr val="DCDCDC">
              <a:alpha val="49804"/>
            </a:srgbClr>
          </a:solidFill>
          <a:ln w="28575">
            <a:noFill/>
          </a:ln>
        </p:spPr>
        <p:txBody>
          <a:bodyPr vert="horz" lIns="0" tIns="0" rIns="0" bIns="0" rtlCol="0" anchor="ctr">
            <a:normAutofit/>
          </a:bodyPr>
          <a:lstStyle>
            <a:lvl1pPr marL="0" indent="0">
              <a:buNone/>
              <a:defRPr lang="en-US" sz="1800" dirty="0"/>
            </a:lvl1pPr>
          </a:lstStyle>
          <a:p>
            <a:pPr marL="228600" lvl="0" indent="-228600" algn="ctr"/>
            <a:r>
              <a:rPr lang="en-US"/>
              <a:t>Click icon to add picture</a:t>
            </a:r>
            <a:endParaRPr lang="en-US" dirty="0"/>
          </a:p>
        </p:txBody>
      </p:sp>
      <p:sp>
        <p:nvSpPr>
          <p:cNvPr id="10" name="Rectangle 9">
            <a:extLst>
              <a:ext uri="{FF2B5EF4-FFF2-40B4-BE49-F238E27FC236}">
                <a16:creationId xmlns:a16="http://schemas.microsoft.com/office/drawing/2014/main" id="{6126FCCE-E158-4678-B117-39A0EA94BABD}"/>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UTK Horiz_R">
            <a:extLst>
              <a:ext uri="{FF2B5EF4-FFF2-40B4-BE49-F238E27FC236}">
                <a16:creationId xmlns:a16="http://schemas.microsoft.com/office/drawing/2014/main" id="{56BEAC21-43E4-477D-8C65-01F1DE1658F1}"/>
              </a:ext>
            </a:extLst>
          </p:cNvPr>
          <p:cNvGrpSpPr>
            <a:grpSpLocks noChangeAspect="1"/>
          </p:cNvGrpSpPr>
          <p:nvPr userDrawn="1"/>
        </p:nvGrpSpPr>
        <p:grpSpPr bwMode="auto">
          <a:xfrm>
            <a:off x="10557955" y="6320597"/>
            <a:ext cx="1404165" cy="315023"/>
            <a:chOff x="0" y="1299"/>
            <a:chExt cx="7680" cy="1723"/>
          </a:xfrm>
        </p:grpSpPr>
        <p:sp>
          <p:nvSpPr>
            <p:cNvPr id="13" name="T fill" hidden="1">
              <a:extLst>
                <a:ext uri="{FF2B5EF4-FFF2-40B4-BE49-F238E27FC236}">
                  <a16:creationId xmlns:a16="http://schemas.microsoft.com/office/drawing/2014/main" id="{9465AF0B-311A-4AC5-90C0-BC94DCC1F943}"/>
                </a:ext>
              </a:extLst>
            </p:cNvPr>
            <p:cNvSpPr>
              <a:spLocks noChangeArrowheads="1"/>
            </p:cNvSpPr>
            <p:nvPr userDrawn="1"/>
          </p:nvSpPr>
          <p:spPr bwMode="auto">
            <a:xfrm>
              <a:off x="6110" y="1391"/>
              <a:ext cx="1429" cy="1516"/>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Type">
              <a:extLst>
                <a:ext uri="{FF2B5EF4-FFF2-40B4-BE49-F238E27FC236}">
                  <a16:creationId xmlns:a16="http://schemas.microsoft.com/office/drawing/2014/main" id="{6B32841F-0826-4B10-A2BA-CA2BEBDF0FDD}"/>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Power T">
              <a:extLst>
                <a:ext uri="{FF2B5EF4-FFF2-40B4-BE49-F238E27FC236}">
                  <a16:creationId xmlns:a16="http://schemas.microsoft.com/office/drawing/2014/main" id="{648E0A65-D3EE-4683-A138-40C4AD29D12A}"/>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 name="Footer Placeholder 3">
            <a:extLst>
              <a:ext uri="{FF2B5EF4-FFF2-40B4-BE49-F238E27FC236}">
                <a16:creationId xmlns:a16="http://schemas.microsoft.com/office/drawing/2014/main" id="{790D90F0-CFA3-43B4-9E4B-AC8D38FA10D3}"/>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8" name="Slide Number Placeholder 4">
            <a:extLst>
              <a:ext uri="{FF2B5EF4-FFF2-40B4-BE49-F238E27FC236}">
                <a16:creationId xmlns:a16="http://schemas.microsoft.com/office/drawing/2014/main" id="{BF946159-6C47-4532-A590-42E19B5C0444}"/>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
        <p:nvSpPr>
          <p:cNvPr id="19" name="Date Placeholder 3">
            <a:extLst>
              <a:ext uri="{FF2B5EF4-FFF2-40B4-BE49-F238E27FC236}">
                <a16:creationId xmlns:a16="http://schemas.microsoft.com/office/drawing/2014/main" id="{D7736EAC-4B6A-41B4-BBA8-1CA684966DE4}"/>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179019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3_do not use">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977E977-AC2A-40FD-B6F6-156C9ACDB4A3}"/>
              </a:ext>
            </a:extLst>
          </p:cNvPr>
          <p:cNvSpPr txBox="1"/>
          <p:nvPr userDrawn="1"/>
        </p:nvSpPr>
        <p:spPr>
          <a:xfrm>
            <a:off x="228600" y="1459230"/>
            <a:ext cx="11734800" cy="3939540"/>
          </a:xfrm>
          <a:prstGeom prst="rect">
            <a:avLst/>
          </a:prstGeom>
          <a:noFill/>
        </p:spPr>
        <p:txBody>
          <a:bodyPr wrap="square" rtlCol="0">
            <a:spAutoFit/>
          </a:bodyPr>
          <a:lstStyle/>
          <a:p>
            <a:pPr marL="0" algn="ctr" defTabSz="914400" rtl="0" eaLnBrk="1" latinLnBrk="0" hangingPunct="1"/>
            <a:r>
              <a:rPr lang="en-US" sz="12500" kern="1200" dirty="0">
                <a:solidFill>
                  <a:schemeClr val="tx1"/>
                </a:solidFill>
                <a:latin typeface="+mn-lt"/>
                <a:ea typeface="+mn-ea"/>
                <a:cs typeface="+mn-cs"/>
              </a:rPr>
              <a:t>Video</a:t>
            </a:r>
            <a:br>
              <a:rPr lang="en-US" sz="12500" kern="1200" dirty="0">
                <a:solidFill>
                  <a:schemeClr val="tx1"/>
                </a:solidFill>
                <a:latin typeface="+mn-lt"/>
                <a:ea typeface="+mn-ea"/>
                <a:cs typeface="+mn-cs"/>
              </a:rPr>
            </a:br>
            <a:r>
              <a:rPr lang="en-US" sz="12500" kern="1200" dirty="0">
                <a:solidFill>
                  <a:schemeClr val="tx1"/>
                </a:solidFill>
                <a:latin typeface="+mn-lt"/>
                <a:ea typeface="+mn-ea"/>
                <a:cs typeface="+mn-cs"/>
              </a:rPr>
              <a:t>Placeholder</a:t>
            </a:r>
          </a:p>
        </p:txBody>
      </p:sp>
    </p:spTree>
    <p:extLst>
      <p:ext uri="{BB962C8B-B14F-4D97-AF65-F5344CB8AC3E}">
        <p14:creationId xmlns:p14="http://schemas.microsoft.com/office/powerpoint/2010/main" val="32146237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7" name="Media Placeholder 6">
            <a:extLst>
              <a:ext uri="{FF2B5EF4-FFF2-40B4-BE49-F238E27FC236}">
                <a16:creationId xmlns:a16="http://schemas.microsoft.com/office/drawing/2014/main" id="{644E9673-74AF-4383-922C-DD5F5F38EA27}"/>
              </a:ext>
            </a:extLst>
          </p:cNvPr>
          <p:cNvSpPr>
            <a:spLocks noGrp="1"/>
          </p:cNvSpPr>
          <p:nvPr>
            <p:ph type="media" sz="quarter" idx="10" hasCustomPrompt="1"/>
          </p:nvPr>
        </p:nvSpPr>
        <p:spPr>
          <a:xfrm>
            <a:off x="0" y="0"/>
            <a:ext cx="12192000" cy="6858000"/>
          </a:xfrm>
        </p:spPr>
        <p:txBody>
          <a:bodyPr anchor="ctr"/>
          <a:lstStyle>
            <a:lvl1pPr marL="0" indent="0" algn="ctr">
              <a:buNone/>
              <a:defRPr/>
            </a:lvl1pPr>
          </a:lstStyle>
          <a:p>
            <a:r>
              <a:rPr lang="en-US" dirty="0"/>
              <a:t>Insert Video</a:t>
            </a:r>
          </a:p>
        </p:txBody>
      </p:sp>
    </p:spTree>
    <p:extLst>
      <p:ext uri="{BB962C8B-B14F-4D97-AF65-F5344CB8AC3E}">
        <p14:creationId xmlns:p14="http://schemas.microsoft.com/office/powerpoint/2010/main" val="34671475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5DB634-B7FA-4145-8897-F16FACB80B66}"/>
              </a:ext>
            </a:extLst>
          </p:cNvPr>
          <p:cNvSpPr>
            <a:spLocks noGrp="1"/>
          </p:cNvSpPr>
          <p:nvPr>
            <p:ph type="body" idx="1"/>
          </p:nvPr>
        </p:nvSpPr>
        <p:spPr>
          <a:xfrm>
            <a:off x="457200" y="3348968"/>
            <a:ext cx="11277600" cy="131603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8" name="Title 17">
            <a:extLst>
              <a:ext uri="{FF2B5EF4-FFF2-40B4-BE49-F238E27FC236}">
                <a16:creationId xmlns:a16="http://schemas.microsoft.com/office/drawing/2014/main" id="{651026E5-5229-43FE-B896-A6FE4229AE91}"/>
              </a:ext>
            </a:extLst>
          </p:cNvPr>
          <p:cNvSpPr>
            <a:spLocks noGrp="1"/>
          </p:cNvSpPr>
          <p:nvPr>
            <p:ph type="title"/>
          </p:nvPr>
        </p:nvSpPr>
        <p:spPr>
          <a:xfrm>
            <a:off x="457200" y="2016299"/>
            <a:ext cx="11277600" cy="1123761"/>
          </a:xfrm>
        </p:spPr>
        <p:txBody>
          <a:bodyPr/>
          <a:lstStyle>
            <a:lvl1pPr algn="ctr">
              <a:defRPr/>
            </a:lvl1pPr>
          </a:lstStyle>
          <a:p>
            <a:r>
              <a:rPr lang="en-US" dirty="0"/>
              <a:t>Click to edit Master title style</a:t>
            </a:r>
          </a:p>
        </p:txBody>
      </p:sp>
      <p:sp>
        <p:nvSpPr>
          <p:cNvPr id="12" name="Date Placeholder 4">
            <a:extLst>
              <a:ext uri="{FF2B5EF4-FFF2-40B4-BE49-F238E27FC236}">
                <a16:creationId xmlns:a16="http://schemas.microsoft.com/office/drawing/2014/main" id="{4354F6BA-F1E5-4E6F-B39E-A87F9453D465}"/>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Tree>
    <p:extLst>
      <p:ext uri="{BB962C8B-B14F-4D97-AF65-F5344CB8AC3E}">
        <p14:creationId xmlns:p14="http://schemas.microsoft.com/office/powerpoint/2010/main" val="287888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C7307B-043D-4B98-899E-9133B9F1219F}"/>
              </a:ext>
            </a:extLst>
          </p:cNvPr>
          <p:cNvSpPr>
            <a:spLocks noChangeAspect="1"/>
          </p:cNvSpPr>
          <p:nvPr userDrawn="1"/>
        </p:nvSpPr>
        <p:spPr>
          <a:xfrm>
            <a:off x="0" y="6111689"/>
            <a:ext cx="12192000" cy="74631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1CC106-579D-4E1D-BB51-B1482A571F2C}"/>
              </a:ext>
            </a:extLst>
          </p:cNvPr>
          <p:cNvSpPr>
            <a:spLocks noGrp="1"/>
          </p:cNvSpPr>
          <p:nvPr>
            <p:ph type="title"/>
          </p:nvPr>
        </p:nvSpPr>
        <p:spPr/>
        <p:txBody>
          <a:bodyPr/>
          <a:lstStyle/>
          <a:p>
            <a:r>
              <a:rPr lang="en-US"/>
              <a:t>Click to edit Master title style</a:t>
            </a:r>
          </a:p>
        </p:txBody>
      </p:sp>
      <p:grpSp>
        <p:nvGrpSpPr>
          <p:cNvPr id="21" name="UTK Horiz_R">
            <a:extLst>
              <a:ext uri="{FF2B5EF4-FFF2-40B4-BE49-F238E27FC236}">
                <a16:creationId xmlns:a16="http://schemas.microsoft.com/office/drawing/2014/main" id="{2991031E-C7AE-4493-8C96-C3151DB3E1A2}"/>
              </a:ext>
            </a:extLst>
          </p:cNvPr>
          <p:cNvGrpSpPr>
            <a:grpSpLocks noChangeAspect="1"/>
          </p:cNvGrpSpPr>
          <p:nvPr userDrawn="1"/>
        </p:nvGrpSpPr>
        <p:grpSpPr bwMode="auto">
          <a:xfrm>
            <a:off x="10557955" y="6320597"/>
            <a:ext cx="1404165" cy="315023"/>
            <a:chOff x="0" y="1299"/>
            <a:chExt cx="7680" cy="1723"/>
          </a:xfrm>
        </p:grpSpPr>
        <p:sp>
          <p:nvSpPr>
            <p:cNvPr id="23" name="T fill" hidden="1">
              <a:extLst>
                <a:ext uri="{FF2B5EF4-FFF2-40B4-BE49-F238E27FC236}">
                  <a16:creationId xmlns:a16="http://schemas.microsoft.com/office/drawing/2014/main" id="{5E766D9E-C355-4F23-9497-1EE06D978A5C}"/>
                </a:ext>
              </a:extLst>
            </p:cNvPr>
            <p:cNvSpPr>
              <a:spLocks noChangeArrowheads="1"/>
            </p:cNvSpPr>
            <p:nvPr userDrawn="1"/>
          </p:nvSpPr>
          <p:spPr bwMode="auto">
            <a:xfrm>
              <a:off x="6110" y="1391"/>
              <a:ext cx="1429" cy="151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Type">
              <a:extLst>
                <a:ext uri="{FF2B5EF4-FFF2-40B4-BE49-F238E27FC236}">
                  <a16:creationId xmlns:a16="http://schemas.microsoft.com/office/drawing/2014/main" id="{C5877A75-DC2C-43D1-9483-770B0C260E00}"/>
                </a:ext>
              </a:extLst>
            </p:cNvPr>
            <p:cNvSpPr>
              <a:spLocks noEditPoints="1"/>
            </p:cNvSpPr>
            <p:nvPr userDrawn="1"/>
          </p:nvSpPr>
          <p:spPr bwMode="auto">
            <a:xfrm>
              <a:off x="0" y="1302"/>
              <a:ext cx="5707" cy="1720"/>
            </a:xfrm>
            <a:custGeom>
              <a:avLst/>
              <a:gdLst>
                <a:gd name="T0" fmla="*/ 540 w 12347"/>
                <a:gd name="T1" fmla="*/ 2590 h 3689"/>
                <a:gd name="T2" fmla="*/ 2613 w 12347"/>
                <a:gd name="T3" fmla="*/ 1052 h 3689"/>
                <a:gd name="T4" fmla="*/ 1942 w 12347"/>
                <a:gd name="T5" fmla="*/ 2472 h 3689"/>
                <a:gd name="T6" fmla="*/ 4225 w 12347"/>
                <a:gd name="T7" fmla="*/ 1272 h 3689"/>
                <a:gd name="T8" fmla="*/ 2977 w 12347"/>
                <a:gd name="T9" fmla="*/ 1197 h 3689"/>
                <a:gd name="T10" fmla="*/ 4223 w 12347"/>
                <a:gd name="T11" fmla="*/ 2417 h 3689"/>
                <a:gd name="T12" fmla="*/ 4452 w 12347"/>
                <a:gd name="T13" fmla="*/ 1023 h 3689"/>
                <a:gd name="T14" fmla="*/ 5776 w 12347"/>
                <a:gd name="T15" fmla="*/ 2560 h 3689"/>
                <a:gd name="T16" fmla="*/ 6086 w 12347"/>
                <a:gd name="T17" fmla="*/ 1048 h 3689"/>
                <a:gd name="T18" fmla="*/ 6999 w 12347"/>
                <a:gd name="T19" fmla="*/ 1970 h 3689"/>
                <a:gd name="T20" fmla="*/ 7538 w 12347"/>
                <a:gd name="T21" fmla="*/ 2195 h 3689"/>
                <a:gd name="T22" fmla="*/ 8303 w 12347"/>
                <a:gd name="T23" fmla="*/ 1077 h 3689"/>
                <a:gd name="T24" fmla="*/ 8907 w 12347"/>
                <a:gd name="T25" fmla="*/ 1495 h 3689"/>
                <a:gd name="T26" fmla="*/ 10900 w 12347"/>
                <a:gd name="T27" fmla="*/ 1317 h 3689"/>
                <a:gd name="T28" fmla="*/ 11049 w 12347"/>
                <a:gd name="T29" fmla="*/ 2304 h 3689"/>
                <a:gd name="T30" fmla="*/ 10223 w 12347"/>
                <a:gd name="T31" fmla="*/ 1669 h 3689"/>
                <a:gd name="T32" fmla="*/ 11348 w 12347"/>
                <a:gd name="T33" fmla="*/ 2302 h 3689"/>
                <a:gd name="T34" fmla="*/ 12110 w 12347"/>
                <a:gd name="T35" fmla="*/ 1966 h 3689"/>
                <a:gd name="T36" fmla="*/ 146 w 12347"/>
                <a:gd name="T37" fmla="*/ 18 h 3689"/>
                <a:gd name="T38" fmla="*/ 527 w 12347"/>
                <a:gd name="T39" fmla="*/ 705 h 3689"/>
                <a:gd name="T40" fmla="*/ 1590 w 12347"/>
                <a:gd name="T41" fmla="*/ 8 h 3689"/>
                <a:gd name="T42" fmla="*/ 965 w 12347"/>
                <a:gd name="T43" fmla="*/ 541 h 3689"/>
                <a:gd name="T44" fmla="*/ 2329 w 12347"/>
                <a:gd name="T45" fmla="*/ 69 h 3689"/>
                <a:gd name="T46" fmla="*/ 2377 w 12347"/>
                <a:gd name="T47" fmla="*/ 533 h 3689"/>
                <a:gd name="T48" fmla="*/ 2104 w 12347"/>
                <a:gd name="T49" fmla="*/ 310 h 3689"/>
                <a:gd name="T50" fmla="*/ 3042 w 12347"/>
                <a:gd name="T51" fmla="*/ 16 h 3689"/>
                <a:gd name="T52" fmla="*/ 3460 w 12347"/>
                <a:gd name="T53" fmla="*/ 20 h 3689"/>
                <a:gd name="T54" fmla="*/ 4030 w 12347"/>
                <a:gd name="T55" fmla="*/ 210 h 3689"/>
                <a:gd name="T56" fmla="*/ 4433 w 12347"/>
                <a:gd name="T57" fmla="*/ 428 h 3689"/>
                <a:gd name="T58" fmla="*/ 4898 w 12347"/>
                <a:gd name="T59" fmla="*/ 703 h 3689"/>
                <a:gd name="T60" fmla="*/ 5651 w 12347"/>
                <a:gd name="T61" fmla="*/ 717 h 3689"/>
                <a:gd name="T62" fmla="*/ 6407 w 12347"/>
                <a:gd name="T63" fmla="*/ 58 h 3689"/>
                <a:gd name="T64" fmla="*/ 6347 w 12347"/>
                <a:gd name="T65" fmla="*/ 701 h 3689"/>
                <a:gd name="T66" fmla="*/ 6613 w 12347"/>
                <a:gd name="T67" fmla="*/ 279 h 3689"/>
                <a:gd name="T68" fmla="*/ 7507 w 12347"/>
                <a:gd name="T69" fmla="*/ 628 h 3689"/>
                <a:gd name="T70" fmla="*/ 6994 w 12347"/>
                <a:gd name="T71" fmla="*/ 707 h 3689"/>
                <a:gd name="T72" fmla="*/ 8117 w 12347"/>
                <a:gd name="T73" fmla="*/ 551 h 3689"/>
                <a:gd name="T74" fmla="*/ 8161 w 12347"/>
                <a:gd name="T75" fmla="*/ 103 h 3689"/>
                <a:gd name="T76" fmla="*/ 8472 w 12347"/>
                <a:gd name="T77" fmla="*/ 541 h 3689"/>
                <a:gd name="T78" fmla="*/ 9427 w 12347"/>
                <a:gd name="T79" fmla="*/ 13 h 3689"/>
                <a:gd name="T80" fmla="*/ 9210 w 12347"/>
                <a:gd name="T81" fmla="*/ 699 h 3689"/>
                <a:gd name="T82" fmla="*/ 10154 w 12347"/>
                <a:gd name="T83" fmla="*/ 98 h 3689"/>
                <a:gd name="T84" fmla="*/ 9981 w 12347"/>
                <a:gd name="T85" fmla="*/ 698 h 3689"/>
                <a:gd name="T86" fmla="*/ 10966 w 12347"/>
                <a:gd name="T87" fmla="*/ 322 h 3689"/>
                <a:gd name="T88" fmla="*/ 11806 w 12347"/>
                <a:gd name="T89" fmla="*/ 66 h 3689"/>
                <a:gd name="T90" fmla="*/ 12174 w 12347"/>
                <a:gd name="T91" fmla="*/ 248 h 3689"/>
                <a:gd name="T92" fmla="*/ 5639 w 12347"/>
                <a:gd name="T93" fmla="*/ 3528 h 3689"/>
                <a:gd name="T94" fmla="*/ 6285 w 12347"/>
                <a:gd name="T95" fmla="*/ 3678 h 3689"/>
                <a:gd name="T96" fmla="*/ 5755 w 12347"/>
                <a:gd name="T97" fmla="*/ 3133 h 3689"/>
                <a:gd name="T98" fmla="*/ 6551 w 12347"/>
                <a:gd name="T99" fmla="*/ 3182 h 3689"/>
                <a:gd name="T100" fmla="*/ 6954 w 12347"/>
                <a:gd name="T101" fmla="*/ 3400 h 3689"/>
                <a:gd name="T102" fmla="*/ 8555 w 12347"/>
                <a:gd name="T103" fmla="*/ 3013 h 3689"/>
                <a:gd name="T104" fmla="*/ 8345 w 12347"/>
                <a:gd name="T105" fmla="*/ 3402 h 3689"/>
                <a:gd name="T106" fmla="*/ 8661 w 12347"/>
                <a:gd name="T107" fmla="*/ 3671 h 3689"/>
                <a:gd name="T108" fmla="*/ 9170 w 12347"/>
                <a:gd name="T109" fmla="*/ 2983 h 3689"/>
                <a:gd name="T110" fmla="*/ 9443 w 12347"/>
                <a:gd name="T111" fmla="*/ 2980 h 3689"/>
                <a:gd name="T112" fmla="*/ 9914 w 12347"/>
                <a:gd name="T113" fmla="*/ 3111 h 3689"/>
                <a:gd name="T114" fmla="*/ 10306 w 12347"/>
                <a:gd name="T115" fmla="*/ 2984 h 3689"/>
                <a:gd name="T116" fmla="*/ 11261 w 12347"/>
                <a:gd name="T117" fmla="*/ 2982 h 3689"/>
                <a:gd name="T118" fmla="*/ 11241 w 12347"/>
                <a:gd name="T119" fmla="*/ 3624 h 3689"/>
                <a:gd name="T120" fmla="*/ 11735 w 12347"/>
                <a:gd name="T121" fmla="*/ 3654 h 3689"/>
                <a:gd name="T122" fmla="*/ 12152 w 12347"/>
                <a:gd name="T123" fmla="*/ 3430 h 3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47" h="3689">
                  <a:moveTo>
                    <a:pt x="1314" y="1177"/>
                  </a:moveTo>
                  <a:cubicBezTo>
                    <a:pt x="1336" y="1194"/>
                    <a:pt x="1352" y="1228"/>
                    <a:pt x="1362" y="1282"/>
                  </a:cubicBezTo>
                  <a:cubicBezTo>
                    <a:pt x="1366" y="1306"/>
                    <a:pt x="1375" y="1318"/>
                    <a:pt x="1389" y="1317"/>
                  </a:cubicBezTo>
                  <a:cubicBezTo>
                    <a:pt x="1406" y="1316"/>
                    <a:pt x="1414" y="1304"/>
                    <a:pt x="1413" y="1281"/>
                  </a:cubicBezTo>
                  <a:cubicBezTo>
                    <a:pt x="1412" y="1270"/>
                    <a:pt x="1410" y="1251"/>
                    <a:pt x="1406" y="1226"/>
                  </a:cubicBezTo>
                  <a:cubicBezTo>
                    <a:pt x="1402" y="1206"/>
                    <a:pt x="1400" y="1173"/>
                    <a:pt x="1400" y="1129"/>
                  </a:cubicBezTo>
                  <a:cubicBezTo>
                    <a:pt x="1400" y="1085"/>
                    <a:pt x="1396" y="1058"/>
                    <a:pt x="1387" y="1049"/>
                  </a:cubicBezTo>
                  <a:cubicBezTo>
                    <a:pt x="1379" y="1040"/>
                    <a:pt x="1354" y="1035"/>
                    <a:pt x="1312" y="1035"/>
                  </a:cubicBezTo>
                  <a:cubicBezTo>
                    <a:pt x="93" y="1035"/>
                    <a:pt x="93" y="1035"/>
                    <a:pt x="93" y="1035"/>
                  </a:cubicBezTo>
                  <a:cubicBezTo>
                    <a:pt x="67" y="1035"/>
                    <a:pt x="50" y="1041"/>
                    <a:pt x="42" y="1052"/>
                  </a:cubicBezTo>
                  <a:cubicBezTo>
                    <a:pt x="35" y="1063"/>
                    <a:pt x="31" y="1085"/>
                    <a:pt x="31" y="1120"/>
                  </a:cubicBezTo>
                  <a:cubicBezTo>
                    <a:pt x="31" y="1155"/>
                    <a:pt x="25" y="1200"/>
                    <a:pt x="14" y="1254"/>
                  </a:cubicBezTo>
                  <a:cubicBezTo>
                    <a:pt x="5" y="1296"/>
                    <a:pt x="0" y="1325"/>
                    <a:pt x="0" y="1341"/>
                  </a:cubicBezTo>
                  <a:cubicBezTo>
                    <a:pt x="0" y="1361"/>
                    <a:pt x="7" y="1371"/>
                    <a:pt x="20" y="1371"/>
                  </a:cubicBezTo>
                  <a:cubicBezTo>
                    <a:pt x="34" y="1372"/>
                    <a:pt x="44" y="1358"/>
                    <a:pt x="51" y="1328"/>
                  </a:cubicBezTo>
                  <a:cubicBezTo>
                    <a:pt x="66" y="1261"/>
                    <a:pt x="87" y="1214"/>
                    <a:pt x="115" y="1190"/>
                  </a:cubicBezTo>
                  <a:cubicBezTo>
                    <a:pt x="142" y="1165"/>
                    <a:pt x="187" y="1153"/>
                    <a:pt x="248" y="1153"/>
                  </a:cubicBezTo>
                  <a:cubicBezTo>
                    <a:pt x="548" y="1153"/>
                    <a:pt x="548" y="1153"/>
                    <a:pt x="548" y="1153"/>
                  </a:cubicBezTo>
                  <a:cubicBezTo>
                    <a:pt x="577" y="1153"/>
                    <a:pt x="595" y="1157"/>
                    <a:pt x="603" y="1164"/>
                  </a:cubicBezTo>
                  <a:cubicBezTo>
                    <a:pt x="611" y="1172"/>
                    <a:pt x="615" y="1189"/>
                    <a:pt x="615" y="1217"/>
                  </a:cubicBezTo>
                  <a:cubicBezTo>
                    <a:pt x="616" y="1246"/>
                    <a:pt x="616" y="1246"/>
                    <a:pt x="616" y="1246"/>
                  </a:cubicBezTo>
                  <a:cubicBezTo>
                    <a:pt x="616" y="2370"/>
                    <a:pt x="616" y="2370"/>
                    <a:pt x="616" y="2370"/>
                  </a:cubicBezTo>
                  <a:cubicBezTo>
                    <a:pt x="616" y="2433"/>
                    <a:pt x="606" y="2477"/>
                    <a:pt x="585" y="2502"/>
                  </a:cubicBezTo>
                  <a:cubicBezTo>
                    <a:pt x="565" y="2526"/>
                    <a:pt x="526" y="2542"/>
                    <a:pt x="468" y="2550"/>
                  </a:cubicBezTo>
                  <a:cubicBezTo>
                    <a:pt x="443" y="2553"/>
                    <a:pt x="430" y="2560"/>
                    <a:pt x="430" y="2572"/>
                  </a:cubicBezTo>
                  <a:cubicBezTo>
                    <a:pt x="430" y="2588"/>
                    <a:pt x="442" y="2596"/>
                    <a:pt x="464" y="2596"/>
                  </a:cubicBezTo>
                  <a:cubicBezTo>
                    <a:pt x="472" y="2596"/>
                    <a:pt x="497" y="2594"/>
                    <a:pt x="540" y="2590"/>
                  </a:cubicBezTo>
                  <a:cubicBezTo>
                    <a:pt x="562" y="2587"/>
                    <a:pt x="589" y="2586"/>
                    <a:pt x="621" y="2586"/>
                  </a:cubicBezTo>
                  <a:cubicBezTo>
                    <a:pt x="709" y="2585"/>
                    <a:pt x="709" y="2585"/>
                    <a:pt x="709" y="2585"/>
                  </a:cubicBezTo>
                  <a:cubicBezTo>
                    <a:pt x="792" y="2586"/>
                    <a:pt x="792" y="2586"/>
                    <a:pt x="792" y="2586"/>
                  </a:cubicBezTo>
                  <a:cubicBezTo>
                    <a:pt x="846" y="2586"/>
                    <a:pt x="880" y="2587"/>
                    <a:pt x="894" y="2590"/>
                  </a:cubicBezTo>
                  <a:cubicBezTo>
                    <a:pt x="922" y="2594"/>
                    <a:pt x="941" y="2596"/>
                    <a:pt x="950" y="2596"/>
                  </a:cubicBezTo>
                  <a:cubicBezTo>
                    <a:pt x="971" y="2596"/>
                    <a:pt x="981" y="2588"/>
                    <a:pt x="981" y="2572"/>
                  </a:cubicBezTo>
                  <a:cubicBezTo>
                    <a:pt x="981" y="2559"/>
                    <a:pt x="968" y="2551"/>
                    <a:pt x="942" y="2547"/>
                  </a:cubicBezTo>
                  <a:cubicBezTo>
                    <a:pt x="847" y="2530"/>
                    <a:pt x="797" y="2477"/>
                    <a:pt x="794" y="2389"/>
                  </a:cubicBezTo>
                  <a:cubicBezTo>
                    <a:pt x="792" y="2345"/>
                    <a:pt x="792" y="2345"/>
                    <a:pt x="792" y="2345"/>
                  </a:cubicBezTo>
                  <a:cubicBezTo>
                    <a:pt x="792" y="1233"/>
                    <a:pt x="792" y="1233"/>
                    <a:pt x="792" y="1233"/>
                  </a:cubicBezTo>
                  <a:cubicBezTo>
                    <a:pt x="792" y="1198"/>
                    <a:pt x="797" y="1176"/>
                    <a:pt x="805" y="1167"/>
                  </a:cubicBezTo>
                  <a:cubicBezTo>
                    <a:pt x="814" y="1158"/>
                    <a:pt x="835" y="1153"/>
                    <a:pt x="868" y="1153"/>
                  </a:cubicBezTo>
                  <a:cubicBezTo>
                    <a:pt x="1186" y="1153"/>
                    <a:pt x="1186" y="1153"/>
                    <a:pt x="1186" y="1153"/>
                  </a:cubicBezTo>
                  <a:cubicBezTo>
                    <a:pt x="1250" y="1153"/>
                    <a:pt x="1292" y="1161"/>
                    <a:pt x="1314" y="1177"/>
                  </a:cubicBezTo>
                  <a:close/>
                  <a:moveTo>
                    <a:pt x="1928" y="1134"/>
                  </a:moveTo>
                  <a:cubicBezTo>
                    <a:pt x="1942" y="1123"/>
                    <a:pt x="1972" y="1117"/>
                    <a:pt x="2019" y="1117"/>
                  </a:cubicBezTo>
                  <a:cubicBezTo>
                    <a:pt x="2196" y="1117"/>
                    <a:pt x="2196" y="1117"/>
                    <a:pt x="2196" y="1117"/>
                  </a:cubicBezTo>
                  <a:cubicBezTo>
                    <a:pt x="2313" y="1117"/>
                    <a:pt x="2393" y="1122"/>
                    <a:pt x="2437" y="1134"/>
                  </a:cubicBezTo>
                  <a:cubicBezTo>
                    <a:pt x="2480" y="1145"/>
                    <a:pt x="2509" y="1168"/>
                    <a:pt x="2524" y="1202"/>
                  </a:cubicBezTo>
                  <a:cubicBezTo>
                    <a:pt x="2533" y="1224"/>
                    <a:pt x="2537" y="1247"/>
                    <a:pt x="2537" y="1271"/>
                  </a:cubicBezTo>
                  <a:cubicBezTo>
                    <a:pt x="2537" y="1300"/>
                    <a:pt x="2537" y="1300"/>
                    <a:pt x="2537" y="1300"/>
                  </a:cubicBezTo>
                  <a:cubicBezTo>
                    <a:pt x="2537" y="1324"/>
                    <a:pt x="2545" y="1335"/>
                    <a:pt x="2559" y="1334"/>
                  </a:cubicBezTo>
                  <a:cubicBezTo>
                    <a:pt x="2572" y="1333"/>
                    <a:pt x="2581" y="1328"/>
                    <a:pt x="2585" y="1317"/>
                  </a:cubicBezTo>
                  <a:cubicBezTo>
                    <a:pt x="2588" y="1306"/>
                    <a:pt x="2592" y="1278"/>
                    <a:pt x="2596" y="1235"/>
                  </a:cubicBezTo>
                  <a:cubicBezTo>
                    <a:pt x="2601" y="1168"/>
                    <a:pt x="2601" y="1168"/>
                    <a:pt x="2601" y="1168"/>
                  </a:cubicBezTo>
                  <a:cubicBezTo>
                    <a:pt x="2604" y="1119"/>
                    <a:pt x="2607" y="1089"/>
                    <a:pt x="2610" y="1078"/>
                  </a:cubicBezTo>
                  <a:cubicBezTo>
                    <a:pt x="2612" y="1068"/>
                    <a:pt x="2613" y="1059"/>
                    <a:pt x="2613" y="1052"/>
                  </a:cubicBezTo>
                  <a:cubicBezTo>
                    <a:pt x="2613" y="1030"/>
                    <a:pt x="2601" y="1019"/>
                    <a:pt x="2576" y="1019"/>
                  </a:cubicBezTo>
                  <a:cubicBezTo>
                    <a:pt x="2566" y="1019"/>
                    <a:pt x="2551" y="1021"/>
                    <a:pt x="2530" y="1024"/>
                  </a:cubicBezTo>
                  <a:cubicBezTo>
                    <a:pt x="2521" y="1025"/>
                    <a:pt x="2493" y="1027"/>
                    <a:pt x="2449" y="1028"/>
                  </a:cubicBezTo>
                  <a:cubicBezTo>
                    <a:pt x="2288" y="1036"/>
                    <a:pt x="2288" y="1036"/>
                    <a:pt x="2288" y="1036"/>
                  </a:cubicBezTo>
                  <a:cubicBezTo>
                    <a:pt x="2217" y="1039"/>
                    <a:pt x="2136" y="1041"/>
                    <a:pt x="2044" y="1041"/>
                  </a:cubicBezTo>
                  <a:cubicBezTo>
                    <a:pt x="1892" y="1041"/>
                    <a:pt x="1762" y="1035"/>
                    <a:pt x="1654" y="1023"/>
                  </a:cubicBezTo>
                  <a:cubicBezTo>
                    <a:pt x="1623" y="1019"/>
                    <a:pt x="1597" y="1017"/>
                    <a:pt x="1578" y="1017"/>
                  </a:cubicBezTo>
                  <a:cubicBezTo>
                    <a:pt x="1544" y="1017"/>
                    <a:pt x="1527" y="1028"/>
                    <a:pt x="1527" y="1048"/>
                  </a:cubicBezTo>
                  <a:cubicBezTo>
                    <a:pt x="1527" y="1062"/>
                    <a:pt x="1538" y="1069"/>
                    <a:pt x="1560" y="1069"/>
                  </a:cubicBezTo>
                  <a:cubicBezTo>
                    <a:pt x="1629" y="1069"/>
                    <a:pt x="1675" y="1088"/>
                    <a:pt x="1699" y="1125"/>
                  </a:cubicBezTo>
                  <a:cubicBezTo>
                    <a:pt x="1723" y="1163"/>
                    <a:pt x="1735" y="1236"/>
                    <a:pt x="1735" y="1344"/>
                  </a:cubicBezTo>
                  <a:cubicBezTo>
                    <a:pt x="1735" y="2302"/>
                    <a:pt x="1735" y="2302"/>
                    <a:pt x="1735" y="2302"/>
                  </a:cubicBezTo>
                  <a:cubicBezTo>
                    <a:pt x="1733" y="2375"/>
                    <a:pt x="1733" y="2375"/>
                    <a:pt x="1733" y="2375"/>
                  </a:cubicBezTo>
                  <a:cubicBezTo>
                    <a:pt x="1733" y="2466"/>
                    <a:pt x="1706" y="2519"/>
                    <a:pt x="1652" y="2534"/>
                  </a:cubicBezTo>
                  <a:cubicBezTo>
                    <a:pt x="1609" y="2547"/>
                    <a:pt x="1609" y="2547"/>
                    <a:pt x="1609" y="2547"/>
                  </a:cubicBezTo>
                  <a:cubicBezTo>
                    <a:pt x="1589" y="2552"/>
                    <a:pt x="1580" y="2561"/>
                    <a:pt x="1580" y="2573"/>
                  </a:cubicBezTo>
                  <a:cubicBezTo>
                    <a:pt x="1580" y="2589"/>
                    <a:pt x="1592" y="2598"/>
                    <a:pt x="1616" y="2598"/>
                  </a:cubicBezTo>
                  <a:cubicBezTo>
                    <a:pt x="1626" y="2598"/>
                    <a:pt x="1646" y="2595"/>
                    <a:pt x="1675" y="2590"/>
                  </a:cubicBezTo>
                  <a:cubicBezTo>
                    <a:pt x="1729" y="2580"/>
                    <a:pt x="1822" y="2576"/>
                    <a:pt x="1954" y="2576"/>
                  </a:cubicBezTo>
                  <a:cubicBezTo>
                    <a:pt x="2049" y="2576"/>
                    <a:pt x="2168" y="2583"/>
                    <a:pt x="2312" y="2596"/>
                  </a:cubicBezTo>
                  <a:cubicBezTo>
                    <a:pt x="2349" y="2599"/>
                    <a:pt x="2378" y="2601"/>
                    <a:pt x="2400" y="2601"/>
                  </a:cubicBezTo>
                  <a:cubicBezTo>
                    <a:pt x="2501" y="2601"/>
                    <a:pt x="2585" y="2560"/>
                    <a:pt x="2652" y="2479"/>
                  </a:cubicBezTo>
                  <a:cubicBezTo>
                    <a:pt x="2707" y="2411"/>
                    <a:pt x="2734" y="2353"/>
                    <a:pt x="2734" y="2304"/>
                  </a:cubicBezTo>
                  <a:cubicBezTo>
                    <a:pt x="2734" y="2284"/>
                    <a:pt x="2727" y="2274"/>
                    <a:pt x="2713" y="2275"/>
                  </a:cubicBezTo>
                  <a:cubicBezTo>
                    <a:pt x="2705" y="2276"/>
                    <a:pt x="2696" y="2282"/>
                    <a:pt x="2688" y="2295"/>
                  </a:cubicBezTo>
                  <a:cubicBezTo>
                    <a:pt x="2603" y="2429"/>
                    <a:pt x="2413" y="2496"/>
                    <a:pt x="2117" y="2496"/>
                  </a:cubicBezTo>
                  <a:cubicBezTo>
                    <a:pt x="2023" y="2496"/>
                    <a:pt x="1965" y="2488"/>
                    <a:pt x="1942" y="2472"/>
                  </a:cubicBezTo>
                  <a:cubicBezTo>
                    <a:pt x="1919" y="2456"/>
                    <a:pt x="1908" y="2416"/>
                    <a:pt x="1908" y="2352"/>
                  </a:cubicBezTo>
                  <a:cubicBezTo>
                    <a:pt x="1908" y="1934"/>
                    <a:pt x="1908" y="1934"/>
                    <a:pt x="1908" y="1934"/>
                  </a:cubicBezTo>
                  <a:cubicBezTo>
                    <a:pt x="1907" y="1897"/>
                    <a:pt x="1907" y="1897"/>
                    <a:pt x="1907" y="1897"/>
                  </a:cubicBezTo>
                  <a:cubicBezTo>
                    <a:pt x="1907" y="1874"/>
                    <a:pt x="1913" y="1859"/>
                    <a:pt x="1925" y="1851"/>
                  </a:cubicBezTo>
                  <a:cubicBezTo>
                    <a:pt x="1938" y="1844"/>
                    <a:pt x="1962" y="1840"/>
                    <a:pt x="1999" y="1840"/>
                  </a:cubicBezTo>
                  <a:cubicBezTo>
                    <a:pt x="2249" y="1840"/>
                    <a:pt x="2249" y="1840"/>
                    <a:pt x="2249" y="1840"/>
                  </a:cubicBezTo>
                  <a:cubicBezTo>
                    <a:pt x="2314" y="1840"/>
                    <a:pt x="2360" y="1849"/>
                    <a:pt x="2387" y="1867"/>
                  </a:cubicBezTo>
                  <a:cubicBezTo>
                    <a:pt x="2414" y="1885"/>
                    <a:pt x="2432" y="1920"/>
                    <a:pt x="2441" y="1970"/>
                  </a:cubicBezTo>
                  <a:cubicBezTo>
                    <a:pt x="2448" y="2002"/>
                    <a:pt x="2448" y="2002"/>
                    <a:pt x="2448" y="2002"/>
                  </a:cubicBezTo>
                  <a:cubicBezTo>
                    <a:pt x="2451" y="2019"/>
                    <a:pt x="2461" y="2027"/>
                    <a:pt x="2477" y="2027"/>
                  </a:cubicBezTo>
                  <a:cubicBezTo>
                    <a:pt x="2491" y="2027"/>
                    <a:pt x="2499" y="2018"/>
                    <a:pt x="2499" y="1999"/>
                  </a:cubicBezTo>
                  <a:cubicBezTo>
                    <a:pt x="2499" y="1992"/>
                    <a:pt x="2498" y="1981"/>
                    <a:pt x="2496" y="1966"/>
                  </a:cubicBezTo>
                  <a:cubicBezTo>
                    <a:pt x="2492" y="1921"/>
                    <a:pt x="2490" y="1875"/>
                    <a:pt x="2490" y="1829"/>
                  </a:cubicBezTo>
                  <a:cubicBezTo>
                    <a:pt x="2490" y="1769"/>
                    <a:pt x="2493" y="1702"/>
                    <a:pt x="2500" y="1629"/>
                  </a:cubicBezTo>
                  <a:cubicBezTo>
                    <a:pt x="2501" y="1618"/>
                    <a:pt x="2501" y="1610"/>
                    <a:pt x="2501" y="1605"/>
                  </a:cubicBezTo>
                  <a:cubicBezTo>
                    <a:pt x="2501" y="1585"/>
                    <a:pt x="2494" y="1575"/>
                    <a:pt x="2479" y="1574"/>
                  </a:cubicBezTo>
                  <a:cubicBezTo>
                    <a:pt x="2464" y="1573"/>
                    <a:pt x="2454" y="1582"/>
                    <a:pt x="2450" y="1601"/>
                  </a:cubicBezTo>
                  <a:cubicBezTo>
                    <a:pt x="2440" y="1651"/>
                    <a:pt x="2429" y="1683"/>
                    <a:pt x="2417" y="1696"/>
                  </a:cubicBezTo>
                  <a:cubicBezTo>
                    <a:pt x="2405" y="1710"/>
                    <a:pt x="2379" y="1721"/>
                    <a:pt x="2338" y="1729"/>
                  </a:cubicBezTo>
                  <a:cubicBezTo>
                    <a:pt x="2292" y="1738"/>
                    <a:pt x="2229" y="1743"/>
                    <a:pt x="2150" y="1743"/>
                  </a:cubicBezTo>
                  <a:cubicBezTo>
                    <a:pt x="1976" y="1743"/>
                    <a:pt x="1976" y="1743"/>
                    <a:pt x="1976" y="1743"/>
                  </a:cubicBezTo>
                  <a:cubicBezTo>
                    <a:pt x="1943" y="1743"/>
                    <a:pt x="1924" y="1739"/>
                    <a:pt x="1917" y="1732"/>
                  </a:cubicBezTo>
                  <a:cubicBezTo>
                    <a:pt x="1911" y="1725"/>
                    <a:pt x="1908" y="1704"/>
                    <a:pt x="1908" y="1669"/>
                  </a:cubicBezTo>
                  <a:cubicBezTo>
                    <a:pt x="1908" y="1212"/>
                    <a:pt x="1908" y="1212"/>
                    <a:pt x="1908" y="1212"/>
                  </a:cubicBezTo>
                  <a:cubicBezTo>
                    <a:pt x="1908" y="1172"/>
                    <a:pt x="1915" y="1146"/>
                    <a:pt x="1928" y="1134"/>
                  </a:cubicBezTo>
                  <a:close/>
                  <a:moveTo>
                    <a:pt x="4225" y="1394"/>
                  </a:moveTo>
                  <a:cubicBezTo>
                    <a:pt x="4225" y="1272"/>
                    <a:pt x="4225" y="1272"/>
                    <a:pt x="4225" y="1272"/>
                  </a:cubicBezTo>
                  <a:cubicBezTo>
                    <a:pt x="4225" y="1199"/>
                    <a:pt x="4232" y="1150"/>
                    <a:pt x="4247" y="1124"/>
                  </a:cubicBezTo>
                  <a:cubicBezTo>
                    <a:pt x="4262" y="1097"/>
                    <a:pt x="4292" y="1078"/>
                    <a:pt x="4338" y="1067"/>
                  </a:cubicBezTo>
                  <a:cubicBezTo>
                    <a:pt x="4354" y="1062"/>
                    <a:pt x="4361" y="1055"/>
                    <a:pt x="4361" y="1045"/>
                  </a:cubicBezTo>
                  <a:cubicBezTo>
                    <a:pt x="4359" y="1030"/>
                    <a:pt x="4349" y="1022"/>
                    <a:pt x="4329" y="1022"/>
                  </a:cubicBezTo>
                  <a:cubicBezTo>
                    <a:pt x="4316" y="1022"/>
                    <a:pt x="4298" y="1024"/>
                    <a:pt x="4273" y="1028"/>
                  </a:cubicBezTo>
                  <a:cubicBezTo>
                    <a:pt x="4246" y="1033"/>
                    <a:pt x="4208" y="1035"/>
                    <a:pt x="4161" y="1035"/>
                  </a:cubicBezTo>
                  <a:cubicBezTo>
                    <a:pt x="4074" y="1035"/>
                    <a:pt x="4004" y="1033"/>
                    <a:pt x="3952" y="1027"/>
                  </a:cubicBezTo>
                  <a:cubicBezTo>
                    <a:pt x="3930" y="1025"/>
                    <a:pt x="3914" y="1024"/>
                    <a:pt x="3904" y="1024"/>
                  </a:cubicBezTo>
                  <a:cubicBezTo>
                    <a:pt x="3883" y="1024"/>
                    <a:pt x="3872" y="1031"/>
                    <a:pt x="3872" y="1045"/>
                  </a:cubicBezTo>
                  <a:cubicBezTo>
                    <a:pt x="3872" y="1060"/>
                    <a:pt x="3883" y="1069"/>
                    <a:pt x="3904" y="1073"/>
                  </a:cubicBezTo>
                  <a:cubicBezTo>
                    <a:pt x="3982" y="1085"/>
                    <a:pt x="4036" y="1105"/>
                    <a:pt x="4066" y="1132"/>
                  </a:cubicBezTo>
                  <a:cubicBezTo>
                    <a:pt x="4096" y="1159"/>
                    <a:pt x="4114" y="1204"/>
                    <a:pt x="4122" y="1268"/>
                  </a:cubicBezTo>
                  <a:cubicBezTo>
                    <a:pt x="4135" y="1529"/>
                    <a:pt x="4135" y="1529"/>
                    <a:pt x="4135" y="1529"/>
                  </a:cubicBezTo>
                  <a:cubicBezTo>
                    <a:pt x="4134" y="1682"/>
                    <a:pt x="4134" y="1682"/>
                    <a:pt x="4134" y="1682"/>
                  </a:cubicBezTo>
                  <a:cubicBezTo>
                    <a:pt x="4134" y="2242"/>
                    <a:pt x="4134" y="2242"/>
                    <a:pt x="4134" y="2242"/>
                  </a:cubicBezTo>
                  <a:cubicBezTo>
                    <a:pt x="4134" y="2256"/>
                    <a:pt x="4129" y="2263"/>
                    <a:pt x="4122" y="2264"/>
                  </a:cubicBezTo>
                  <a:cubicBezTo>
                    <a:pt x="4117" y="2264"/>
                    <a:pt x="4107" y="2255"/>
                    <a:pt x="4090" y="2236"/>
                  </a:cubicBezTo>
                  <a:cubicBezTo>
                    <a:pt x="3049" y="1057"/>
                    <a:pt x="3049" y="1057"/>
                    <a:pt x="3049" y="1057"/>
                  </a:cubicBezTo>
                  <a:cubicBezTo>
                    <a:pt x="3030" y="1035"/>
                    <a:pt x="3011" y="1024"/>
                    <a:pt x="2992" y="1024"/>
                  </a:cubicBezTo>
                  <a:cubicBezTo>
                    <a:pt x="2982" y="1024"/>
                    <a:pt x="2968" y="1024"/>
                    <a:pt x="2950" y="1025"/>
                  </a:cubicBezTo>
                  <a:cubicBezTo>
                    <a:pt x="2932" y="1026"/>
                    <a:pt x="2932" y="1026"/>
                    <a:pt x="2932" y="1026"/>
                  </a:cubicBezTo>
                  <a:cubicBezTo>
                    <a:pt x="2856" y="1024"/>
                    <a:pt x="2856" y="1024"/>
                    <a:pt x="2856" y="1024"/>
                  </a:cubicBezTo>
                  <a:cubicBezTo>
                    <a:pt x="2810" y="1023"/>
                    <a:pt x="2810" y="1023"/>
                    <a:pt x="2810" y="1023"/>
                  </a:cubicBezTo>
                  <a:cubicBezTo>
                    <a:pt x="2801" y="1022"/>
                    <a:pt x="2795" y="1022"/>
                    <a:pt x="2792" y="1022"/>
                  </a:cubicBezTo>
                  <a:cubicBezTo>
                    <a:pt x="2775" y="1022"/>
                    <a:pt x="2767" y="1029"/>
                    <a:pt x="2767" y="1043"/>
                  </a:cubicBezTo>
                  <a:cubicBezTo>
                    <a:pt x="2767" y="1057"/>
                    <a:pt x="2777" y="1065"/>
                    <a:pt x="2797" y="1068"/>
                  </a:cubicBezTo>
                  <a:cubicBezTo>
                    <a:pt x="2876" y="1079"/>
                    <a:pt x="2936" y="1122"/>
                    <a:pt x="2977" y="1197"/>
                  </a:cubicBezTo>
                  <a:cubicBezTo>
                    <a:pt x="3019" y="1272"/>
                    <a:pt x="3040" y="1375"/>
                    <a:pt x="3040" y="1505"/>
                  </a:cubicBezTo>
                  <a:cubicBezTo>
                    <a:pt x="3040" y="2276"/>
                    <a:pt x="3040" y="2276"/>
                    <a:pt x="3040" y="2276"/>
                  </a:cubicBezTo>
                  <a:cubicBezTo>
                    <a:pt x="3040" y="2357"/>
                    <a:pt x="3028" y="2416"/>
                    <a:pt x="3006" y="2453"/>
                  </a:cubicBezTo>
                  <a:cubicBezTo>
                    <a:pt x="2984" y="2490"/>
                    <a:pt x="2941" y="2519"/>
                    <a:pt x="2878" y="2541"/>
                  </a:cubicBezTo>
                  <a:cubicBezTo>
                    <a:pt x="2856" y="2548"/>
                    <a:pt x="2845" y="2558"/>
                    <a:pt x="2846" y="2569"/>
                  </a:cubicBezTo>
                  <a:cubicBezTo>
                    <a:pt x="2847" y="2583"/>
                    <a:pt x="2858" y="2590"/>
                    <a:pt x="2878" y="2590"/>
                  </a:cubicBezTo>
                  <a:cubicBezTo>
                    <a:pt x="2886" y="2590"/>
                    <a:pt x="2900" y="2588"/>
                    <a:pt x="2920" y="2585"/>
                  </a:cubicBezTo>
                  <a:cubicBezTo>
                    <a:pt x="2946" y="2582"/>
                    <a:pt x="2974" y="2580"/>
                    <a:pt x="3003" y="2580"/>
                  </a:cubicBezTo>
                  <a:cubicBezTo>
                    <a:pt x="3058" y="2578"/>
                    <a:pt x="3058" y="2578"/>
                    <a:pt x="3058" y="2578"/>
                  </a:cubicBezTo>
                  <a:cubicBezTo>
                    <a:pt x="3173" y="2584"/>
                    <a:pt x="3173" y="2584"/>
                    <a:pt x="3173" y="2584"/>
                  </a:cubicBezTo>
                  <a:cubicBezTo>
                    <a:pt x="3230" y="2587"/>
                    <a:pt x="3263" y="2589"/>
                    <a:pt x="3272" y="2591"/>
                  </a:cubicBezTo>
                  <a:cubicBezTo>
                    <a:pt x="3284" y="2592"/>
                    <a:pt x="3295" y="2593"/>
                    <a:pt x="3306" y="2593"/>
                  </a:cubicBezTo>
                  <a:cubicBezTo>
                    <a:pt x="3321" y="2593"/>
                    <a:pt x="3329" y="2586"/>
                    <a:pt x="3329" y="2571"/>
                  </a:cubicBezTo>
                  <a:cubicBezTo>
                    <a:pt x="3329" y="2555"/>
                    <a:pt x="3317" y="2545"/>
                    <a:pt x="3292" y="2542"/>
                  </a:cubicBezTo>
                  <a:cubicBezTo>
                    <a:pt x="3232" y="2533"/>
                    <a:pt x="3192" y="2519"/>
                    <a:pt x="3172" y="2500"/>
                  </a:cubicBezTo>
                  <a:cubicBezTo>
                    <a:pt x="3152" y="2481"/>
                    <a:pt x="3139" y="2447"/>
                    <a:pt x="3134" y="2397"/>
                  </a:cubicBezTo>
                  <a:cubicBezTo>
                    <a:pt x="3130" y="2317"/>
                    <a:pt x="3130" y="2317"/>
                    <a:pt x="3130" y="2317"/>
                  </a:cubicBezTo>
                  <a:cubicBezTo>
                    <a:pt x="3131" y="2269"/>
                    <a:pt x="3131" y="2269"/>
                    <a:pt x="3131" y="2269"/>
                  </a:cubicBezTo>
                  <a:cubicBezTo>
                    <a:pt x="3131" y="1501"/>
                    <a:pt x="3131" y="1501"/>
                    <a:pt x="3131" y="1501"/>
                  </a:cubicBezTo>
                  <a:cubicBezTo>
                    <a:pt x="3131" y="1467"/>
                    <a:pt x="3138" y="1450"/>
                    <a:pt x="3153" y="1450"/>
                  </a:cubicBezTo>
                  <a:cubicBezTo>
                    <a:pt x="3159" y="1450"/>
                    <a:pt x="3164" y="1452"/>
                    <a:pt x="3169" y="1456"/>
                  </a:cubicBezTo>
                  <a:cubicBezTo>
                    <a:pt x="3180" y="1469"/>
                    <a:pt x="3180" y="1469"/>
                    <a:pt x="3180" y="1469"/>
                  </a:cubicBezTo>
                  <a:cubicBezTo>
                    <a:pt x="4134" y="2560"/>
                    <a:pt x="4134" y="2560"/>
                    <a:pt x="4134" y="2560"/>
                  </a:cubicBezTo>
                  <a:cubicBezTo>
                    <a:pt x="4159" y="2590"/>
                    <a:pt x="4159" y="2590"/>
                    <a:pt x="4159" y="2590"/>
                  </a:cubicBezTo>
                  <a:cubicBezTo>
                    <a:pt x="4165" y="2596"/>
                    <a:pt x="4174" y="2599"/>
                    <a:pt x="4185" y="2600"/>
                  </a:cubicBezTo>
                  <a:cubicBezTo>
                    <a:pt x="4203" y="2600"/>
                    <a:pt x="4213" y="2592"/>
                    <a:pt x="4217" y="2573"/>
                  </a:cubicBezTo>
                  <a:cubicBezTo>
                    <a:pt x="4221" y="2555"/>
                    <a:pt x="4223" y="2503"/>
                    <a:pt x="4223" y="2417"/>
                  </a:cubicBezTo>
                  <a:cubicBezTo>
                    <a:pt x="4223" y="1469"/>
                    <a:pt x="4223" y="1469"/>
                    <a:pt x="4223" y="1469"/>
                  </a:cubicBezTo>
                  <a:cubicBezTo>
                    <a:pt x="4225" y="1394"/>
                    <a:pt x="4225" y="1394"/>
                    <a:pt x="4225" y="1394"/>
                  </a:cubicBezTo>
                  <a:close/>
                  <a:moveTo>
                    <a:pt x="5867" y="1394"/>
                  </a:moveTo>
                  <a:cubicBezTo>
                    <a:pt x="5867" y="1272"/>
                    <a:pt x="5867" y="1272"/>
                    <a:pt x="5867" y="1272"/>
                  </a:cubicBezTo>
                  <a:cubicBezTo>
                    <a:pt x="5867" y="1199"/>
                    <a:pt x="5874" y="1150"/>
                    <a:pt x="5889" y="1124"/>
                  </a:cubicBezTo>
                  <a:cubicBezTo>
                    <a:pt x="5904" y="1097"/>
                    <a:pt x="5934" y="1078"/>
                    <a:pt x="5980" y="1067"/>
                  </a:cubicBezTo>
                  <a:cubicBezTo>
                    <a:pt x="5996" y="1062"/>
                    <a:pt x="6003" y="1055"/>
                    <a:pt x="6003" y="1045"/>
                  </a:cubicBezTo>
                  <a:cubicBezTo>
                    <a:pt x="6001" y="1030"/>
                    <a:pt x="5991" y="1022"/>
                    <a:pt x="5971" y="1022"/>
                  </a:cubicBezTo>
                  <a:cubicBezTo>
                    <a:pt x="5958" y="1022"/>
                    <a:pt x="5940" y="1024"/>
                    <a:pt x="5915" y="1028"/>
                  </a:cubicBezTo>
                  <a:cubicBezTo>
                    <a:pt x="5888" y="1033"/>
                    <a:pt x="5850" y="1035"/>
                    <a:pt x="5803" y="1035"/>
                  </a:cubicBezTo>
                  <a:cubicBezTo>
                    <a:pt x="5716" y="1035"/>
                    <a:pt x="5646" y="1033"/>
                    <a:pt x="5594" y="1027"/>
                  </a:cubicBezTo>
                  <a:cubicBezTo>
                    <a:pt x="5572" y="1025"/>
                    <a:pt x="5556" y="1024"/>
                    <a:pt x="5546" y="1024"/>
                  </a:cubicBezTo>
                  <a:cubicBezTo>
                    <a:pt x="5525" y="1024"/>
                    <a:pt x="5514" y="1031"/>
                    <a:pt x="5514" y="1045"/>
                  </a:cubicBezTo>
                  <a:cubicBezTo>
                    <a:pt x="5514" y="1060"/>
                    <a:pt x="5525" y="1069"/>
                    <a:pt x="5546" y="1073"/>
                  </a:cubicBezTo>
                  <a:cubicBezTo>
                    <a:pt x="5624" y="1085"/>
                    <a:pt x="5678" y="1105"/>
                    <a:pt x="5708" y="1132"/>
                  </a:cubicBezTo>
                  <a:cubicBezTo>
                    <a:pt x="5738" y="1159"/>
                    <a:pt x="5756" y="1204"/>
                    <a:pt x="5764" y="1268"/>
                  </a:cubicBezTo>
                  <a:cubicBezTo>
                    <a:pt x="5777" y="1529"/>
                    <a:pt x="5777" y="1529"/>
                    <a:pt x="5777" y="1529"/>
                  </a:cubicBezTo>
                  <a:cubicBezTo>
                    <a:pt x="5776" y="1682"/>
                    <a:pt x="5776" y="1682"/>
                    <a:pt x="5776" y="1682"/>
                  </a:cubicBezTo>
                  <a:cubicBezTo>
                    <a:pt x="5776" y="2242"/>
                    <a:pt x="5776" y="2242"/>
                    <a:pt x="5776" y="2242"/>
                  </a:cubicBezTo>
                  <a:cubicBezTo>
                    <a:pt x="5775" y="2256"/>
                    <a:pt x="5771" y="2263"/>
                    <a:pt x="5764" y="2264"/>
                  </a:cubicBezTo>
                  <a:cubicBezTo>
                    <a:pt x="5759" y="2264"/>
                    <a:pt x="5749" y="2255"/>
                    <a:pt x="5732" y="2236"/>
                  </a:cubicBezTo>
                  <a:cubicBezTo>
                    <a:pt x="4691" y="1057"/>
                    <a:pt x="4691" y="1057"/>
                    <a:pt x="4691" y="1057"/>
                  </a:cubicBezTo>
                  <a:cubicBezTo>
                    <a:pt x="4672" y="1035"/>
                    <a:pt x="4653" y="1024"/>
                    <a:pt x="4634" y="1024"/>
                  </a:cubicBezTo>
                  <a:cubicBezTo>
                    <a:pt x="4624" y="1024"/>
                    <a:pt x="4610" y="1024"/>
                    <a:pt x="4592" y="1025"/>
                  </a:cubicBezTo>
                  <a:cubicBezTo>
                    <a:pt x="4574" y="1026"/>
                    <a:pt x="4574" y="1026"/>
                    <a:pt x="4574" y="1026"/>
                  </a:cubicBezTo>
                  <a:cubicBezTo>
                    <a:pt x="4498" y="1024"/>
                    <a:pt x="4498" y="1024"/>
                    <a:pt x="4498" y="1024"/>
                  </a:cubicBezTo>
                  <a:cubicBezTo>
                    <a:pt x="4452" y="1023"/>
                    <a:pt x="4452" y="1023"/>
                    <a:pt x="4452" y="1023"/>
                  </a:cubicBezTo>
                  <a:cubicBezTo>
                    <a:pt x="4443" y="1022"/>
                    <a:pt x="4437" y="1022"/>
                    <a:pt x="4434" y="1022"/>
                  </a:cubicBezTo>
                  <a:cubicBezTo>
                    <a:pt x="4417" y="1022"/>
                    <a:pt x="4409" y="1029"/>
                    <a:pt x="4409" y="1043"/>
                  </a:cubicBezTo>
                  <a:cubicBezTo>
                    <a:pt x="4409" y="1057"/>
                    <a:pt x="4419" y="1065"/>
                    <a:pt x="4439" y="1068"/>
                  </a:cubicBezTo>
                  <a:cubicBezTo>
                    <a:pt x="4518" y="1079"/>
                    <a:pt x="4578" y="1122"/>
                    <a:pt x="4619" y="1197"/>
                  </a:cubicBezTo>
                  <a:cubicBezTo>
                    <a:pt x="4661" y="1272"/>
                    <a:pt x="4682" y="1375"/>
                    <a:pt x="4682" y="1505"/>
                  </a:cubicBezTo>
                  <a:cubicBezTo>
                    <a:pt x="4682" y="2276"/>
                    <a:pt x="4682" y="2276"/>
                    <a:pt x="4682" y="2276"/>
                  </a:cubicBezTo>
                  <a:cubicBezTo>
                    <a:pt x="4682" y="2357"/>
                    <a:pt x="4670" y="2416"/>
                    <a:pt x="4648" y="2453"/>
                  </a:cubicBezTo>
                  <a:cubicBezTo>
                    <a:pt x="4626" y="2490"/>
                    <a:pt x="4583" y="2519"/>
                    <a:pt x="4520" y="2541"/>
                  </a:cubicBezTo>
                  <a:cubicBezTo>
                    <a:pt x="4498" y="2548"/>
                    <a:pt x="4487" y="2558"/>
                    <a:pt x="4488" y="2569"/>
                  </a:cubicBezTo>
                  <a:cubicBezTo>
                    <a:pt x="4489" y="2583"/>
                    <a:pt x="4500" y="2590"/>
                    <a:pt x="4520" y="2590"/>
                  </a:cubicBezTo>
                  <a:cubicBezTo>
                    <a:pt x="4528" y="2590"/>
                    <a:pt x="4542" y="2588"/>
                    <a:pt x="4562" y="2585"/>
                  </a:cubicBezTo>
                  <a:cubicBezTo>
                    <a:pt x="4588" y="2582"/>
                    <a:pt x="4616" y="2580"/>
                    <a:pt x="4645" y="2580"/>
                  </a:cubicBezTo>
                  <a:cubicBezTo>
                    <a:pt x="4700" y="2578"/>
                    <a:pt x="4700" y="2578"/>
                    <a:pt x="4700" y="2578"/>
                  </a:cubicBezTo>
                  <a:cubicBezTo>
                    <a:pt x="4815" y="2584"/>
                    <a:pt x="4815" y="2584"/>
                    <a:pt x="4815" y="2584"/>
                  </a:cubicBezTo>
                  <a:cubicBezTo>
                    <a:pt x="4872" y="2587"/>
                    <a:pt x="4905" y="2589"/>
                    <a:pt x="4914" y="2591"/>
                  </a:cubicBezTo>
                  <a:cubicBezTo>
                    <a:pt x="4926" y="2592"/>
                    <a:pt x="4937" y="2593"/>
                    <a:pt x="4948" y="2593"/>
                  </a:cubicBezTo>
                  <a:cubicBezTo>
                    <a:pt x="4963" y="2593"/>
                    <a:pt x="4971" y="2586"/>
                    <a:pt x="4971" y="2571"/>
                  </a:cubicBezTo>
                  <a:cubicBezTo>
                    <a:pt x="4971" y="2555"/>
                    <a:pt x="4959" y="2545"/>
                    <a:pt x="4934" y="2542"/>
                  </a:cubicBezTo>
                  <a:cubicBezTo>
                    <a:pt x="4874" y="2533"/>
                    <a:pt x="4834" y="2519"/>
                    <a:pt x="4814" y="2500"/>
                  </a:cubicBezTo>
                  <a:cubicBezTo>
                    <a:pt x="4794" y="2481"/>
                    <a:pt x="4781" y="2447"/>
                    <a:pt x="4775" y="2397"/>
                  </a:cubicBezTo>
                  <a:cubicBezTo>
                    <a:pt x="4772" y="2317"/>
                    <a:pt x="4772" y="2317"/>
                    <a:pt x="4772" y="2317"/>
                  </a:cubicBezTo>
                  <a:cubicBezTo>
                    <a:pt x="4773" y="2269"/>
                    <a:pt x="4773" y="2269"/>
                    <a:pt x="4773" y="2269"/>
                  </a:cubicBezTo>
                  <a:cubicBezTo>
                    <a:pt x="4773" y="1501"/>
                    <a:pt x="4773" y="1501"/>
                    <a:pt x="4773" y="1501"/>
                  </a:cubicBezTo>
                  <a:cubicBezTo>
                    <a:pt x="4773" y="1467"/>
                    <a:pt x="4780" y="1450"/>
                    <a:pt x="4795" y="1450"/>
                  </a:cubicBezTo>
                  <a:cubicBezTo>
                    <a:pt x="4801" y="1450"/>
                    <a:pt x="4806" y="1452"/>
                    <a:pt x="4811" y="1456"/>
                  </a:cubicBezTo>
                  <a:cubicBezTo>
                    <a:pt x="4822" y="1469"/>
                    <a:pt x="4822" y="1469"/>
                    <a:pt x="4822" y="1469"/>
                  </a:cubicBezTo>
                  <a:cubicBezTo>
                    <a:pt x="5776" y="2560"/>
                    <a:pt x="5776" y="2560"/>
                    <a:pt x="5776" y="2560"/>
                  </a:cubicBezTo>
                  <a:cubicBezTo>
                    <a:pt x="5801" y="2590"/>
                    <a:pt x="5801" y="2590"/>
                    <a:pt x="5801" y="2590"/>
                  </a:cubicBezTo>
                  <a:cubicBezTo>
                    <a:pt x="5807" y="2596"/>
                    <a:pt x="5816" y="2599"/>
                    <a:pt x="5827" y="2600"/>
                  </a:cubicBezTo>
                  <a:cubicBezTo>
                    <a:pt x="5845" y="2600"/>
                    <a:pt x="5855" y="2592"/>
                    <a:pt x="5859" y="2573"/>
                  </a:cubicBezTo>
                  <a:cubicBezTo>
                    <a:pt x="5863" y="2555"/>
                    <a:pt x="5865" y="2503"/>
                    <a:pt x="5865" y="2417"/>
                  </a:cubicBezTo>
                  <a:cubicBezTo>
                    <a:pt x="5865" y="1469"/>
                    <a:pt x="5865" y="1469"/>
                    <a:pt x="5865" y="1469"/>
                  </a:cubicBezTo>
                  <a:cubicBezTo>
                    <a:pt x="5867" y="1394"/>
                    <a:pt x="5867" y="1394"/>
                    <a:pt x="5867" y="1394"/>
                  </a:cubicBezTo>
                  <a:close/>
                  <a:moveTo>
                    <a:pt x="6487" y="1134"/>
                  </a:moveTo>
                  <a:cubicBezTo>
                    <a:pt x="6500" y="1123"/>
                    <a:pt x="6530" y="1117"/>
                    <a:pt x="6577" y="1117"/>
                  </a:cubicBezTo>
                  <a:cubicBezTo>
                    <a:pt x="6754" y="1117"/>
                    <a:pt x="6754" y="1117"/>
                    <a:pt x="6754" y="1117"/>
                  </a:cubicBezTo>
                  <a:cubicBezTo>
                    <a:pt x="6871" y="1117"/>
                    <a:pt x="6951" y="1122"/>
                    <a:pt x="6995" y="1134"/>
                  </a:cubicBezTo>
                  <a:cubicBezTo>
                    <a:pt x="7039" y="1145"/>
                    <a:pt x="7068" y="1168"/>
                    <a:pt x="7082" y="1202"/>
                  </a:cubicBezTo>
                  <a:cubicBezTo>
                    <a:pt x="7091" y="1224"/>
                    <a:pt x="7096" y="1247"/>
                    <a:pt x="7096" y="1271"/>
                  </a:cubicBezTo>
                  <a:cubicBezTo>
                    <a:pt x="7096" y="1300"/>
                    <a:pt x="7096" y="1300"/>
                    <a:pt x="7096" y="1300"/>
                  </a:cubicBezTo>
                  <a:cubicBezTo>
                    <a:pt x="7096" y="1324"/>
                    <a:pt x="7103" y="1335"/>
                    <a:pt x="7118" y="1334"/>
                  </a:cubicBezTo>
                  <a:cubicBezTo>
                    <a:pt x="7131" y="1333"/>
                    <a:pt x="7139" y="1328"/>
                    <a:pt x="7143" y="1317"/>
                  </a:cubicBezTo>
                  <a:cubicBezTo>
                    <a:pt x="7147" y="1306"/>
                    <a:pt x="7151" y="1278"/>
                    <a:pt x="7154" y="1235"/>
                  </a:cubicBezTo>
                  <a:cubicBezTo>
                    <a:pt x="7159" y="1168"/>
                    <a:pt x="7159" y="1168"/>
                    <a:pt x="7159" y="1168"/>
                  </a:cubicBezTo>
                  <a:cubicBezTo>
                    <a:pt x="7163" y="1119"/>
                    <a:pt x="7166" y="1089"/>
                    <a:pt x="7168" y="1078"/>
                  </a:cubicBezTo>
                  <a:cubicBezTo>
                    <a:pt x="7170" y="1068"/>
                    <a:pt x="7171" y="1059"/>
                    <a:pt x="7171" y="1052"/>
                  </a:cubicBezTo>
                  <a:cubicBezTo>
                    <a:pt x="7171" y="1030"/>
                    <a:pt x="7159" y="1019"/>
                    <a:pt x="7134" y="1019"/>
                  </a:cubicBezTo>
                  <a:cubicBezTo>
                    <a:pt x="7124" y="1019"/>
                    <a:pt x="7109" y="1021"/>
                    <a:pt x="7089" y="1024"/>
                  </a:cubicBezTo>
                  <a:cubicBezTo>
                    <a:pt x="7079" y="1025"/>
                    <a:pt x="7052" y="1027"/>
                    <a:pt x="7007" y="1028"/>
                  </a:cubicBezTo>
                  <a:cubicBezTo>
                    <a:pt x="6847" y="1036"/>
                    <a:pt x="6847" y="1036"/>
                    <a:pt x="6847" y="1036"/>
                  </a:cubicBezTo>
                  <a:cubicBezTo>
                    <a:pt x="6776" y="1039"/>
                    <a:pt x="6694" y="1041"/>
                    <a:pt x="6602" y="1041"/>
                  </a:cubicBezTo>
                  <a:cubicBezTo>
                    <a:pt x="6450" y="1041"/>
                    <a:pt x="6321" y="1035"/>
                    <a:pt x="6213" y="1023"/>
                  </a:cubicBezTo>
                  <a:cubicBezTo>
                    <a:pt x="6181" y="1019"/>
                    <a:pt x="6156" y="1017"/>
                    <a:pt x="6137" y="1017"/>
                  </a:cubicBezTo>
                  <a:cubicBezTo>
                    <a:pt x="6103" y="1017"/>
                    <a:pt x="6086" y="1028"/>
                    <a:pt x="6086" y="1048"/>
                  </a:cubicBezTo>
                  <a:cubicBezTo>
                    <a:pt x="6086" y="1062"/>
                    <a:pt x="6097" y="1069"/>
                    <a:pt x="6119" y="1069"/>
                  </a:cubicBezTo>
                  <a:cubicBezTo>
                    <a:pt x="6187" y="1069"/>
                    <a:pt x="6234" y="1088"/>
                    <a:pt x="6257" y="1125"/>
                  </a:cubicBezTo>
                  <a:cubicBezTo>
                    <a:pt x="6281" y="1163"/>
                    <a:pt x="6293" y="1236"/>
                    <a:pt x="6293" y="1344"/>
                  </a:cubicBezTo>
                  <a:cubicBezTo>
                    <a:pt x="6293" y="2302"/>
                    <a:pt x="6293" y="2302"/>
                    <a:pt x="6293" y="2302"/>
                  </a:cubicBezTo>
                  <a:cubicBezTo>
                    <a:pt x="6292" y="2375"/>
                    <a:pt x="6292" y="2375"/>
                    <a:pt x="6292" y="2375"/>
                  </a:cubicBezTo>
                  <a:cubicBezTo>
                    <a:pt x="6292" y="2466"/>
                    <a:pt x="6265" y="2519"/>
                    <a:pt x="6210" y="2534"/>
                  </a:cubicBezTo>
                  <a:cubicBezTo>
                    <a:pt x="6167" y="2547"/>
                    <a:pt x="6167" y="2547"/>
                    <a:pt x="6167" y="2547"/>
                  </a:cubicBezTo>
                  <a:cubicBezTo>
                    <a:pt x="6148" y="2552"/>
                    <a:pt x="6138" y="2561"/>
                    <a:pt x="6138" y="2573"/>
                  </a:cubicBezTo>
                  <a:cubicBezTo>
                    <a:pt x="6138" y="2589"/>
                    <a:pt x="6150" y="2598"/>
                    <a:pt x="6174" y="2598"/>
                  </a:cubicBezTo>
                  <a:cubicBezTo>
                    <a:pt x="6185" y="2598"/>
                    <a:pt x="6204" y="2595"/>
                    <a:pt x="6233" y="2590"/>
                  </a:cubicBezTo>
                  <a:cubicBezTo>
                    <a:pt x="6287" y="2580"/>
                    <a:pt x="6381" y="2576"/>
                    <a:pt x="6513" y="2576"/>
                  </a:cubicBezTo>
                  <a:cubicBezTo>
                    <a:pt x="6607" y="2576"/>
                    <a:pt x="6726" y="2583"/>
                    <a:pt x="6870" y="2596"/>
                  </a:cubicBezTo>
                  <a:cubicBezTo>
                    <a:pt x="6907" y="2599"/>
                    <a:pt x="6937" y="2601"/>
                    <a:pt x="6959" y="2601"/>
                  </a:cubicBezTo>
                  <a:cubicBezTo>
                    <a:pt x="7060" y="2601"/>
                    <a:pt x="7144" y="2560"/>
                    <a:pt x="7210" y="2479"/>
                  </a:cubicBezTo>
                  <a:cubicBezTo>
                    <a:pt x="7265" y="2411"/>
                    <a:pt x="7293" y="2353"/>
                    <a:pt x="7293" y="2304"/>
                  </a:cubicBezTo>
                  <a:cubicBezTo>
                    <a:pt x="7293" y="2284"/>
                    <a:pt x="7286" y="2274"/>
                    <a:pt x="7272" y="2275"/>
                  </a:cubicBezTo>
                  <a:cubicBezTo>
                    <a:pt x="7263" y="2276"/>
                    <a:pt x="7255" y="2282"/>
                    <a:pt x="7246" y="2295"/>
                  </a:cubicBezTo>
                  <a:cubicBezTo>
                    <a:pt x="7162" y="2429"/>
                    <a:pt x="6971" y="2496"/>
                    <a:pt x="6675" y="2496"/>
                  </a:cubicBezTo>
                  <a:cubicBezTo>
                    <a:pt x="6582" y="2496"/>
                    <a:pt x="6524" y="2488"/>
                    <a:pt x="6501" y="2472"/>
                  </a:cubicBezTo>
                  <a:cubicBezTo>
                    <a:pt x="6478" y="2456"/>
                    <a:pt x="6466" y="2416"/>
                    <a:pt x="6466" y="2352"/>
                  </a:cubicBezTo>
                  <a:cubicBezTo>
                    <a:pt x="6466" y="1934"/>
                    <a:pt x="6466" y="1934"/>
                    <a:pt x="6466" y="1934"/>
                  </a:cubicBezTo>
                  <a:cubicBezTo>
                    <a:pt x="6465" y="1897"/>
                    <a:pt x="6465" y="1897"/>
                    <a:pt x="6465" y="1897"/>
                  </a:cubicBezTo>
                  <a:cubicBezTo>
                    <a:pt x="6465" y="1874"/>
                    <a:pt x="6471" y="1859"/>
                    <a:pt x="6484" y="1851"/>
                  </a:cubicBezTo>
                  <a:cubicBezTo>
                    <a:pt x="6496" y="1844"/>
                    <a:pt x="6521" y="1840"/>
                    <a:pt x="6558" y="1840"/>
                  </a:cubicBezTo>
                  <a:cubicBezTo>
                    <a:pt x="6807" y="1840"/>
                    <a:pt x="6807" y="1840"/>
                    <a:pt x="6807" y="1840"/>
                  </a:cubicBezTo>
                  <a:cubicBezTo>
                    <a:pt x="6872" y="1840"/>
                    <a:pt x="6918" y="1849"/>
                    <a:pt x="6945" y="1867"/>
                  </a:cubicBezTo>
                  <a:cubicBezTo>
                    <a:pt x="6972" y="1885"/>
                    <a:pt x="6990" y="1920"/>
                    <a:pt x="6999" y="1970"/>
                  </a:cubicBezTo>
                  <a:cubicBezTo>
                    <a:pt x="7006" y="2002"/>
                    <a:pt x="7006" y="2002"/>
                    <a:pt x="7006" y="2002"/>
                  </a:cubicBezTo>
                  <a:cubicBezTo>
                    <a:pt x="7009" y="2019"/>
                    <a:pt x="7019" y="2027"/>
                    <a:pt x="7035" y="2027"/>
                  </a:cubicBezTo>
                  <a:cubicBezTo>
                    <a:pt x="7050" y="2027"/>
                    <a:pt x="7057" y="2018"/>
                    <a:pt x="7057" y="1999"/>
                  </a:cubicBezTo>
                  <a:cubicBezTo>
                    <a:pt x="7057" y="1992"/>
                    <a:pt x="7056" y="1981"/>
                    <a:pt x="7055" y="1966"/>
                  </a:cubicBezTo>
                  <a:cubicBezTo>
                    <a:pt x="7050" y="1921"/>
                    <a:pt x="7048" y="1875"/>
                    <a:pt x="7048" y="1829"/>
                  </a:cubicBezTo>
                  <a:cubicBezTo>
                    <a:pt x="7048" y="1769"/>
                    <a:pt x="7051" y="1702"/>
                    <a:pt x="7058" y="1629"/>
                  </a:cubicBezTo>
                  <a:cubicBezTo>
                    <a:pt x="7059" y="1618"/>
                    <a:pt x="7059" y="1610"/>
                    <a:pt x="7059" y="1605"/>
                  </a:cubicBezTo>
                  <a:cubicBezTo>
                    <a:pt x="7059" y="1585"/>
                    <a:pt x="7052" y="1575"/>
                    <a:pt x="7037" y="1574"/>
                  </a:cubicBezTo>
                  <a:cubicBezTo>
                    <a:pt x="7022" y="1573"/>
                    <a:pt x="7012" y="1582"/>
                    <a:pt x="7008" y="1601"/>
                  </a:cubicBezTo>
                  <a:cubicBezTo>
                    <a:pt x="6999" y="1651"/>
                    <a:pt x="6988" y="1683"/>
                    <a:pt x="6976" y="1696"/>
                  </a:cubicBezTo>
                  <a:cubicBezTo>
                    <a:pt x="6964" y="1710"/>
                    <a:pt x="6937" y="1721"/>
                    <a:pt x="6896" y="1729"/>
                  </a:cubicBezTo>
                  <a:cubicBezTo>
                    <a:pt x="6850" y="1738"/>
                    <a:pt x="6788" y="1743"/>
                    <a:pt x="6708" y="1743"/>
                  </a:cubicBezTo>
                  <a:cubicBezTo>
                    <a:pt x="6534" y="1743"/>
                    <a:pt x="6534" y="1743"/>
                    <a:pt x="6534" y="1743"/>
                  </a:cubicBezTo>
                  <a:cubicBezTo>
                    <a:pt x="6502" y="1743"/>
                    <a:pt x="6482" y="1739"/>
                    <a:pt x="6476" y="1732"/>
                  </a:cubicBezTo>
                  <a:cubicBezTo>
                    <a:pt x="6469" y="1725"/>
                    <a:pt x="6466" y="1704"/>
                    <a:pt x="6466" y="1669"/>
                  </a:cubicBezTo>
                  <a:cubicBezTo>
                    <a:pt x="6466" y="1212"/>
                    <a:pt x="6466" y="1212"/>
                    <a:pt x="6466" y="1212"/>
                  </a:cubicBezTo>
                  <a:cubicBezTo>
                    <a:pt x="6466" y="1172"/>
                    <a:pt x="6473" y="1146"/>
                    <a:pt x="6487" y="1134"/>
                  </a:cubicBezTo>
                  <a:close/>
                  <a:moveTo>
                    <a:pt x="7648" y="1120"/>
                  </a:moveTo>
                  <a:cubicBezTo>
                    <a:pt x="7557" y="1197"/>
                    <a:pt x="7512" y="1297"/>
                    <a:pt x="7512" y="1419"/>
                  </a:cubicBezTo>
                  <a:cubicBezTo>
                    <a:pt x="7512" y="1528"/>
                    <a:pt x="7547" y="1617"/>
                    <a:pt x="7616" y="1686"/>
                  </a:cubicBezTo>
                  <a:cubicBezTo>
                    <a:pt x="7686" y="1754"/>
                    <a:pt x="7804" y="1817"/>
                    <a:pt x="7972" y="1873"/>
                  </a:cubicBezTo>
                  <a:cubicBezTo>
                    <a:pt x="8134" y="1928"/>
                    <a:pt x="8232" y="1970"/>
                    <a:pt x="8266" y="1999"/>
                  </a:cubicBezTo>
                  <a:cubicBezTo>
                    <a:pt x="8332" y="2057"/>
                    <a:pt x="8365" y="2127"/>
                    <a:pt x="8365" y="2211"/>
                  </a:cubicBezTo>
                  <a:cubicBezTo>
                    <a:pt x="8365" y="2299"/>
                    <a:pt x="8329" y="2373"/>
                    <a:pt x="8257" y="2434"/>
                  </a:cubicBezTo>
                  <a:cubicBezTo>
                    <a:pt x="8186" y="2496"/>
                    <a:pt x="8098" y="2526"/>
                    <a:pt x="7994" y="2526"/>
                  </a:cubicBezTo>
                  <a:cubicBezTo>
                    <a:pt x="7891" y="2526"/>
                    <a:pt x="7797" y="2494"/>
                    <a:pt x="7709" y="2431"/>
                  </a:cubicBezTo>
                  <a:cubicBezTo>
                    <a:pt x="7622" y="2367"/>
                    <a:pt x="7565" y="2289"/>
                    <a:pt x="7538" y="2195"/>
                  </a:cubicBezTo>
                  <a:cubicBezTo>
                    <a:pt x="7527" y="2158"/>
                    <a:pt x="7515" y="2140"/>
                    <a:pt x="7501" y="2139"/>
                  </a:cubicBezTo>
                  <a:cubicBezTo>
                    <a:pt x="7485" y="2138"/>
                    <a:pt x="7478" y="2149"/>
                    <a:pt x="7478" y="2172"/>
                  </a:cubicBezTo>
                  <a:cubicBezTo>
                    <a:pt x="7478" y="2201"/>
                    <a:pt x="7487" y="2249"/>
                    <a:pt x="7507" y="2317"/>
                  </a:cubicBezTo>
                  <a:cubicBezTo>
                    <a:pt x="7524" y="2379"/>
                    <a:pt x="7534" y="2414"/>
                    <a:pt x="7535" y="2420"/>
                  </a:cubicBezTo>
                  <a:cubicBezTo>
                    <a:pt x="7544" y="2462"/>
                    <a:pt x="7551" y="2488"/>
                    <a:pt x="7556" y="2498"/>
                  </a:cubicBezTo>
                  <a:cubicBezTo>
                    <a:pt x="7560" y="2509"/>
                    <a:pt x="7569" y="2518"/>
                    <a:pt x="7583" y="2527"/>
                  </a:cubicBezTo>
                  <a:cubicBezTo>
                    <a:pt x="7615" y="2549"/>
                    <a:pt x="7667" y="2568"/>
                    <a:pt x="7736" y="2585"/>
                  </a:cubicBezTo>
                  <a:cubicBezTo>
                    <a:pt x="7806" y="2602"/>
                    <a:pt x="7870" y="2610"/>
                    <a:pt x="7928" y="2610"/>
                  </a:cubicBezTo>
                  <a:cubicBezTo>
                    <a:pt x="8089" y="2610"/>
                    <a:pt x="8221" y="2565"/>
                    <a:pt x="8323" y="2475"/>
                  </a:cubicBezTo>
                  <a:cubicBezTo>
                    <a:pt x="8426" y="2386"/>
                    <a:pt x="8477" y="2270"/>
                    <a:pt x="8477" y="2129"/>
                  </a:cubicBezTo>
                  <a:cubicBezTo>
                    <a:pt x="8477" y="1921"/>
                    <a:pt x="8338" y="1771"/>
                    <a:pt x="8059" y="1680"/>
                  </a:cubicBezTo>
                  <a:cubicBezTo>
                    <a:pt x="7916" y="1632"/>
                    <a:pt x="7826" y="1600"/>
                    <a:pt x="7789" y="1581"/>
                  </a:cubicBezTo>
                  <a:cubicBezTo>
                    <a:pt x="7753" y="1563"/>
                    <a:pt x="7719" y="1535"/>
                    <a:pt x="7688" y="1495"/>
                  </a:cubicBezTo>
                  <a:cubicBezTo>
                    <a:pt x="7653" y="1449"/>
                    <a:pt x="7635" y="1394"/>
                    <a:pt x="7635" y="1331"/>
                  </a:cubicBezTo>
                  <a:cubicBezTo>
                    <a:pt x="7635" y="1259"/>
                    <a:pt x="7662" y="1199"/>
                    <a:pt x="7717" y="1151"/>
                  </a:cubicBezTo>
                  <a:cubicBezTo>
                    <a:pt x="7771" y="1103"/>
                    <a:pt x="7839" y="1079"/>
                    <a:pt x="7921" y="1079"/>
                  </a:cubicBezTo>
                  <a:cubicBezTo>
                    <a:pt x="8023" y="1079"/>
                    <a:pt x="8116" y="1106"/>
                    <a:pt x="8199" y="1159"/>
                  </a:cubicBezTo>
                  <a:cubicBezTo>
                    <a:pt x="8282" y="1212"/>
                    <a:pt x="8337" y="1279"/>
                    <a:pt x="8364" y="1361"/>
                  </a:cubicBezTo>
                  <a:cubicBezTo>
                    <a:pt x="8376" y="1397"/>
                    <a:pt x="8389" y="1416"/>
                    <a:pt x="8401" y="1416"/>
                  </a:cubicBezTo>
                  <a:cubicBezTo>
                    <a:pt x="8417" y="1416"/>
                    <a:pt x="8425" y="1404"/>
                    <a:pt x="8425" y="1381"/>
                  </a:cubicBezTo>
                  <a:cubicBezTo>
                    <a:pt x="8425" y="1375"/>
                    <a:pt x="8423" y="1359"/>
                    <a:pt x="8420" y="1334"/>
                  </a:cubicBezTo>
                  <a:cubicBezTo>
                    <a:pt x="8401" y="1218"/>
                    <a:pt x="8401" y="1218"/>
                    <a:pt x="8401" y="1218"/>
                  </a:cubicBezTo>
                  <a:cubicBezTo>
                    <a:pt x="8392" y="1154"/>
                    <a:pt x="8387" y="1116"/>
                    <a:pt x="8387" y="1103"/>
                  </a:cubicBezTo>
                  <a:cubicBezTo>
                    <a:pt x="8387" y="1065"/>
                    <a:pt x="8377" y="1047"/>
                    <a:pt x="8358" y="1048"/>
                  </a:cubicBezTo>
                  <a:cubicBezTo>
                    <a:pt x="8352" y="1048"/>
                    <a:pt x="8348" y="1049"/>
                    <a:pt x="8346" y="1052"/>
                  </a:cubicBezTo>
                  <a:cubicBezTo>
                    <a:pt x="8330" y="1066"/>
                    <a:pt x="8330" y="1066"/>
                    <a:pt x="8330" y="1066"/>
                  </a:cubicBezTo>
                  <a:cubicBezTo>
                    <a:pt x="8321" y="1073"/>
                    <a:pt x="8312" y="1077"/>
                    <a:pt x="8303" y="1077"/>
                  </a:cubicBezTo>
                  <a:cubicBezTo>
                    <a:pt x="8296" y="1077"/>
                    <a:pt x="8289" y="1076"/>
                    <a:pt x="8283" y="1073"/>
                  </a:cubicBezTo>
                  <a:cubicBezTo>
                    <a:pt x="8204" y="1040"/>
                    <a:pt x="8204" y="1040"/>
                    <a:pt x="8204" y="1040"/>
                  </a:cubicBezTo>
                  <a:cubicBezTo>
                    <a:pt x="8149" y="1016"/>
                    <a:pt x="8080" y="1005"/>
                    <a:pt x="8000" y="1005"/>
                  </a:cubicBezTo>
                  <a:cubicBezTo>
                    <a:pt x="7856" y="1005"/>
                    <a:pt x="7739" y="1043"/>
                    <a:pt x="7648" y="1120"/>
                  </a:cubicBezTo>
                  <a:close/>
                  <a:moveTo>
                    <a:pt x="8867" y="1120"/>
                  </a:moveTo>
                  <a:cubicBezTo>
                    <a:pt x="8776" y="1197"/>
                    <a:pt x="8731" y="1297"/>
                    <a:pt x="8731" y="1419"/>
                  </a:cubicBezTo>
                  <a:cubicBezTo>
                    <a:pt x="8731" y="1528"/>
                    <a:pt x="8766" y="1617"/>
                    <a:pt x="8835" y="1686"/>
                  </a:cubicBezTo>
                  <a:cubicBezTo>
                    <a:pt x="8905" y="1754"/>
                    <a:pt x="9024" y="1817"/>
                    <a:pt x="9191" y="1873"/>
                  </a:cubicBezTo>
                  <a:cubicBezTo>
                    <a:pt x="9353" y="1928"/>
                    <a:pt x="9451" y="1970"/>
                    <a:pt x="9485" y="1999"/>
                  </a:cubicBezTo>
                  <a:cubicBezTo>
                    <a:pt x="9551" y="2057"/>
                    <a:pt x="9584" y="2127"/>
                    <a:pt x="9584" y="2211"/>
                  </a:cubicBezTo>
                  <a:cubicBezTo>
                    <a:pt x="9584" y="2299"/>
                    <a:pt x="9548" y="2373"/>
                    <a:pt x="9477" y="2434"/>
                  </a:cubicBezTo>
                  <a:cubicBezTo>
                    <a:pt x="9405" y="2496"/>
                    <a:pt x="9317" y="2526"/>
                    <a:pt x="9213" y="2526"/>
                  </a:cubicBezTo>
                  <a:cubicBezTo>
                    <a:pt x="9111" y="2526"/>
                    <a:pt x="9016" y="2494"/>
                    <a:pt x="8928" y="2431"/>
                  </a:cubicBezTo>
                  <a:cubicBezTo>
                    <a:pt x="8841" y="2367"/>
                    <a:pt x="8784" y="2289"/>
                    <a:pt x="8757" y="2195"/>
                  </a:cubicBezTo>
                  <a:cubicBezTo>
                    <a:pt x="8746" y="2158"/>
                    <a:pt x="8734" y="2140"/>
                    <a:pt x="8720" y="2139"/>
                  </a:cubicBezTo>
                  <a:cubicBezTo>
                    <a:pt x="8705" y="2138"/>
                    <a:pt x="8697" y="2149"/>
                    <a:pt x="8697" y="2172"/>
                  </a:cubicBezTo>
                  <a:cubicBezTo>
                    <a:pt x="8697" y="2201"/>
                    <a:pt x="8707" y="2249"/>
                    <a:pt x="8726" y="2317"/>
                  </a:cubicBezTo>
                  <a:cubicBezTo>
                    <a:pt x="8744" y="2379"/>
                    <a:pt x="8753" y="2414"/>
                    <a:pt x="8755" y="2420"/>
                  </a:cubicBezTo>
                  <a:cubicBezTo>
                    <a:pt x="8764" y="2462"/>
                    <a:pt x="8770" y="2488"/>
                    <a:pt x="8775" y="2498"/>
                  </a:cubicBezTo>
                  <a:cubicBezTo>
                    <a:pt x="8780" y="2509"/>
                    <a:pt x="8789" y="2518"/>
                    <a:pt x="8802" y="2527"/>
                  </a:cubicBezTo>
                  <a:cubicBezTo>
                    <a:pt x="8835" y="2549"/>
                    <a:pt x="8886" y="2568"/>
                    <a:pt x="8956" y="2585"/>
                  </a:cubicBezTo>
                  <a:cubicBezTo>
                    <a:pt x="9025" y="2602"/>
                    <a:pt x="9089" y="2610"/>
                    <a:pt x="9147" y="2610"/>
                  </a:cubicBezTo>
                  <a:cubicBezTo>
                    <a:pt x="9308" y="2610"/>
                    <a:pt x="9440" y="2565"/>
                    <a:pt x="9543" y="2475"/>
                  </a:cubicBezTo>
                  <a:cubicBezTo>
                    <a:pt x="9645" y="2386"/>
                    <a:pt x="9697" y="2270"/>
                    <a:pt x="9697" y="2129"/>
                  </a:cubicBezTo>
                  <a:cubicBezTo>
                    <a:pt x="9697" y="1921"/>
                    <a:pt x="9557" y="1771"/>
                    <a:pt x="9278" y="1680"/>
                  </a:cubicBezTo>
                  <a:cubicBezTo>
                    <a:pt x="9135" y="1632"/>
                    <a:pt x="9045" y="1600"/>
                    <a:pt x="9009" y="1581"/>
                  </a:cubicBezTo>
                  <a:cubicBezTo>
                    <a:pt x="8972" y="1563"/>
                    <a:pt x="8938" y="1535"/>
                    <a:pt x="8907" y="1495"/>
                  </a:cubicBezTo>
                  <a:cubicBezTo>
                    <a:pt x="8872" y="1449"/>
                    <a:pt x="8854" y="1394"/>
                    <a:pt x="8854" y="1331"/>
                  </a:cubicBezTo>
                  <a:cubicBezTo>
                    <a:pt x="8854" y="1259"/>
                    <a:pt x="8882" y="1199"/>
                    <a:pt x="8936" y="1151"/>
                  </a:cubicBezTo>
                  <a:cubicBezTo>
                    <a:pt x="8991" y="1103"/>
                    <a:pt x="9059" y="1079"/>
                    <a:pt x="9140" y="1079"/>
                  </a:cubicBezTo>
                  <a:cubicBezTo>
                    <a:pt x="9242" y="1079"/>
                    <a:pt x="9335" y="1106"/>
                    <a:pt x="9418" y="1159"/>
                  </a:cubicBezTo>
                  <a:cubicBezTo>
                    <a:pt x="9501" y="1212"/>
                    <a:pt x="9556" y="1279"/>
                    <a:pt x="9583" y="1361"/>
                  </a:cubicBezTo>
                  <a:cubicBezTo>
                    <a:pt x="9596" y="1397"/>
                    <a:pt x="9608" y="1416"/>
                    <a:pt x="9620" y="1416"/>
                  </a:cubicBezTo>
                  <a:cubicBezTo>
                    <a:pt x="9636" y="1416"/>
                    <a:pt x="9644" y="1404"/>
                    <a:pt x="9644" y="1381"/>
                  </a:cubicBezTo>
                  <a:cubicBezTo>
                    <a:pt x="9644" y="1375"/>
                    <a:pt x="9643" y="1359"/>
                    <a:pt x="9639" y="1334"/>
                  </a:cubicBezTo>
                  <a:cubicBezTo>
                    <a:pt x="9621" y="1218"/>
                    <a:pt x="9621" y="1218"/>
                    <a:pt x="9621" y="1218"/>
                  </a:cubicBezTo>
                  <a:cubicBezTo>
                    <a:pt x="9611" y="1154"/>
                    <a:pt x="9606" y="1116"/>
                    <a:pt x="9606" y="1103"/>
                  </a:cubicBezTo>
                  <a:cubicBezTo>
                    <a:pt x="9606" y="1065"/>
                    <a:pt x="9596" y="1047"/>
                    <a:pt x="9578" y="1048"/>
                  </a:cubicBezTo>
                  <a:cubicBezTo>
                    <a:pt x="9572" y="1048"/>
                    <a:pt x="9567" y="1049"/>
                    <a:pt x="9565" y="1052"/>
                  </a:cubicBezTo>
                  <a:cubicBezTo>
                    <a:pt x="9549" y="1066"/>
                    <a:pt x="9549" y="1066"/>
                    <a:pt x="9549" y="1066"/>
                  </a:cubicBezTo>
                  <a:cubicBezTo>
                    <a:pt x="9540" y="1073"/>
                    <a:pt x="9531" y="1077"/>
                    <a:pt x="9522" y="1077"/>
                  </a:cubicBezTo>
                  <a:cubicBezTo>
                    <a:pt x="9515" y="1077"/>
                    <a:pt x="9509" y="1076"/>
                    <a:pt x="9502" y="1073"/>
                  </a:cubicBezTo>
                  <a:cubicBezTo>
                    <a:pt x="9424" y="1040"/>
                    <a:pt x="9424" y="1040"/>
                    <a:pt x="9424" y="1040"/>
                  </a:cubicBezTo>
                  <a:cubicBezTo>
                    <a:pt x="9368" y="1016"/>
                    <a:pt x="9300" y="1005"/>
                    <a:pt x="9219" y="1005"/>
                  </a:cubicBezTo>
                  <a:cubicBezTo>
                    <a:pt x="9075" y="1005"/>
                    <a:pt x="8958" y="1043"/>
                    <a:pt x="8867" y="1120"/>
                  </a:cubicBezTo>
                  <a:close/>
                  <a:moveTo>
                    <a:pt x="10243" y="1134"/>
                  </a:moveTo>
                  <a:cubicBezTo>
                    <a:pt x="10257" y="1123"/>
                    <a:pt x="10287" y="1117"/>
                    <a:pt x="10334" y="1117"/>
                  </a:cubicBezTo>
                  <a:cubicBezTo>
                    <a:pt x="10511" y="1117"/>
                    <a:pt x="10511" y="1117"/>
                    <a:pt x="10511" y="1117"/>
                  </a:cubicBezTo>
                  <a:cubicBezTo>
                    <a:pt x="10628" y="1117"/>
                    <a:pt x="10708" y="1122"/>
                    <a:pt x="10752" y="1134"/>
                  </a:cubicBezTo>
                  <a:cubicBezTo>
                    <a:pt x="10796" y="1145"/>
                    <a:pt x="10825" y="1168"/>
                    <a:pt x="10839" y="1202"/>
                  </a:cubicBezTo>
                  <a:cubicBezTo>
                    <a:pt x="10848" y="1224"/>
                    <a:pt x="10852" y="1247"/>
                    <a:pt x="10852" y="1271"/>
                  </a:cubicBezTo>
                  <a:cubicBezTo>
                    <a:pt x="10852" y="1300"/>
                    <a:pt x="10852" y="1300"/>
                    <a:pt x="10852" y="1300"/>
                  </a:cubicBezTo>
                  <a:cubicBezTo>
                    <a:pt x="10852" y="1324"/>
                    <a:pt x="10860" y="1335"/>
                    <a:pt x="10874" y="1334"/>
                  </a:cubicBezTo>
                  <a:cubicBezTo>
                    <a:pt x="10887" y="1333"/>
                    <a:pt x="10896" y="1328"/>
                    <a:pt x="10900" y="1317"/>
                  </a:cubicBezTo>
                  <a:cubicBezTo>
                    <a:pt x="10904" y="1306"/>
                    <a:pt x="10907" y="1278"/>
                    <a:pt x="10911" y="1235"/>
                  </a:cubicBezTo>
                  <a:cubicBezTo>
                    <a:pt x="10916" y="1168"/>
                    <a:pt x="10916" y="1168"/>
                    <a:pt x="10916" y="1168"/>
                  </a:cubicBezTo>
                  <a:cubicBezTo>
                    <a:pt x="10920" y="1119"/>
                    <a:pt x="10923" y="1089"/>
                    <a:pt x="10925" y="1078"/>
                  </a:cubicBezTo>
                  <a:cubicBezTo>
                    <a:pt x="10927" y="1068"/>
                    <a:pt x="10928" y="1059"/>
                    <a:pt x="10928" y="1052"/>
                  </a:cubicBezTo>
                  <a:cubicBezTo>
                    <a:pt x="10928" y="1030"/>
                    <a:pt x="10916" y="1019"/>
                    <a:pt x="10891" y="1019"/>
                  </a:cubicBezTo>
                  <a:cubicBezTo>
                    <a:pt x="10881" y="1019"/>
                    <a:pt x="10866" y="1021"/>
                    <a:pt x="10846" y="1024"/>
                  </a:cubicBezTo>
                  <a:cubicBezTo>
                    <a:pt x="10836" y="1025"/>
                    <a:pt x="10809" y="1027"/>
                    <a:pt x="10764" y="1028"/>
                  </a:cubicBezTo>
                  <a:cubicBezTo>
                    <a:pt x="10603" y="1036"/>
                    <a:pt x="10603" y="1036"/>
                    <a:pt x="10603" y="1036"/>
                  </a:cubicBezTo>
                  <a:cubicBezTo>
                    <a:pt x="10532" y="1039"/>
                    <a:pt x="10451" y="1041"/>
                    <a:pt x="10359" y="1041"/>
                  </a:cubicBezTo>
                  <a:cubicBezTo>
                    <a:pt x="10207" y="1041"/>
                    <a:pt x="10077" y="1035"/>
                    <a:pt x="9969" y="1023"/>
                  </a:cubicBezTo>
                  <a:cubicBezTo>
                    <a:pt x="9938" y="1019"/>
                    <a:pt x="9912" y="1017"/>
                    <a:pt x="9894" y="1017"/>
                  </a:cubicBezTo>
                  <a:cubicBezTo>
                    <a:pt x="9860" y="1017"/>
                    <a:pt x="9843" y="1028"/>
                    <a:pt x="9843" y="1048"/>
                  </a:cubicBezTo>
                  <a:cubicBezTo>
                    <a:pt x="9843" y="1062"/>
                    <a:pt x="9854" y="1069"/>
                    <a:pt x="9875" y="1069"/>
                  </a:cubicBezTo>
                  <a:cubicBezTo>
                    <a:pt x="9944" y="1069"/>
                    <a:pt x="9990" y="1088"/>
                    <a:pt x="10014" y="1125"/>
                  </a:cubicBezTo>
                  <a:cubicBezTo>
                    <a:pt x="10038" y="1163"/>
                    <a:pt x="10050" y="1236"/>
                    <a:pt x="10050" y="1344"/>
                  </a:cubicBezTo>
                  <a:cubicBezTo>
                    <a:pt x="10050" y="2302"/>
                    <a:pt x="10050" y="2302"/>
                    <a:pt x="10050" y="2302"/>
                  </a:cubicBezTo>
                  <a:cubicBezTo>
                    <a:pt x="10049" y="2375"/>
                    <a:pt x="10049" y="2375"/>
                    <a:pt x="10049" y="2375"/>
                  </a:cubicBezTo>
                  <a:cubicBezTo>
                    <a:pt x="10049" y="2466"/>
                    <a:pt x="10022" y="2519"/>
                    <a:pt x="9967" y="2534"/>
                  </a:cubicBezTo>
                  <a:cubicBezTo>
                    <a:pt x="9924" y="2547"/>
                    <a:pt x="9924" y="2547"/>
                    <a:pt x="9924" y="2547"/>
                  </a:cubicBezTo>
                  <a:cubicBezTo>
                    <a:pt x="9905" y="2552"/>
                    <a:pt x="9895" y="2561"/>
                    <a:pt x="9895" y="2573"/>
                  </a:cubicBezTo>
                  <a:cubicBezTo>
                    <a:pt x="9895" y="2589"/>
                    <a:pt x="9907" y="2598"/>
                    <a:pt x="9931" y="2598"/>
                  </a:cubicBezTo>
                  <a:cubicBezTo>
                    <a:pt x="9942" y="2598"/>
                    <a:pt x="9961" y="2595"/>
                    <a:pt x="9990" y="2590"/>
                  </a:cubicBezTo>
                  <a:cubicBezTo>
                    <a:pt x="10044" y="2580"/>
                    <a:pt x="10137" y="2576"/>
                    <a:pt x="10269" y="2576"/>
                  </a:cubicBezTo>
                  <a:cubicBezTo>
                    <a:pt x="10364" y="2576"/>
                    <a:pt x="10483" y="2583"/>
                    <a:pt x="10627" y="2596"/>
                  </a:cubicBezTo>
                  <a:cubicBezTo>
                    <a:pt x="10664" y="2599"/>
                    <a:pt x="10694" y="2601"/>
                    <a:pt x="10715" y="2601"/>
                  </a:cubicBezTo>
                  <a:cubicBezTo>
                    <a:pt x="10817" y="2601"/>
                    <a:pt x="10900" y="2560"/>
                    <a:pt x="10967" y="2479"/>
                  </a:cubicBezTo>
                  <a:cubicBezTo>
                    <a:pt x="11022" y="2411"/>
                    <a:pt x="11049" y="2353"/>
                    <a:pt x="11049" y="2304"/>
                  </a:cubicBezTo>
                  <a:cubicBezTo>
                    <a:pt x="11049" y="2284"/>
                    <a:pt x="11042" y="2274"/>
                    <a:pt x="11029" y="2275"/>
                  </a:cubicBezTo>
                  <a:cubicBezTo>
                    <a:pt x="11020" y="2276"/>
                    <a:pt x="11012" y="2282"/>
                    <a:pt x="11003" y="2295"/>
                  </a:cubicBezTo>
                  <a:cubicBezTo>
                    <a:pt x="10919" y="2429"/>
                    <a:pt x="10728" y="2496"/>
                    <a:pt x="10432" y="2496"/>
                  </a:cubicBezTo>
                  <a:cubicBezTo>
                    <a:pt x="10339" y="2496"/>
                    <a:pt x="10281" y="2488"/>
                    <a:pt x="10258" y="2472"/>
                  </a:cubicBezTo>
                  <a:cubicBezTo>
                    <a:pt x="10235" y="2456"/>
                    <a:pt x="10223" y="2416"/>
                    <a:pt x="10223" y="2352"/>
                  </a:cubicBezTo>
                  <a:cubicBezTo>
                    <a:pt x="10223" y="1934"/>
                    <a:pt x="10223" y="1934"/>
                    <a:pt x="10223" y="1934"/>
                  </a:cubicBezTo>
                  <a:cubicBezTo>
                    <a:pt x="10222" y="1897"/>
                    <a:pt x="10222" y="1897"/>
                    <a:pt x="10222" y="1897"/>
                  </a:cubicBezTo>
                  <a:cubicBezTo>
                    <a:pt x="10222" y="1874"/>
                    <a:pt x="10228" y="1859"/>
                    <a:pt x="10241" y="1851"/>
                  </a:cubicBezTo>
                  <a:cubicBezTo>
                    <a:pt x="10253" y="1844"/>
                    <a:pt x="10278" y="1840"/>
                    <a:pt x="10315" y="1840"/>
                  </a:cubicBezTo>
                  <a:cubicBezTo>
                    <a:pt x="10564" y="1840"/>
                    <a:pt x="10564" y="1840"/>
                    <a:pt x="10564" y="1840"/>
                  </a:cubicBezTo>
                  <a:cubicBezTo>
                    <a:pt x="10629" y="1840"/>
                    <a:pt x="10675" y="1849"/>
                    <a:pt x="10702" y="1867"/>
                  </a:cubicBezTo>
                  <a:cubicBezTo>
                    <a:pt x="10729" y="1885"/>
                    <a:pt x="10747" y="1920"/>
                    <a:pt x="10756" y="1970"/>
                  </a:cubicBezTo>
                  <a:cubicBezTo>
                    <a:pt x="10763" y="2002"/>
                    <a:pt x="10763" y="2002"/>
                    <a:pt x="10763" y="2002"/>
                  </a:cubicBezTo>
                  <a:cubicBezTo>
                    <a:pt x="10766" y="2019"/>
                    <a:pt x="10776" y="2027"/>
                    <a:pt x="10792" y="2027"/>
                  </a:cubicBezTo>
                  <a:cubicBezTo>
                    <a:pt x="10807" y="2027"/>
                    <a:pt x="10814" y="2018"/>
                    <a:pt x="10814" y="1999"/>
                  </a:cubicBezTo>
                  <a:cubicBezTo>
                    <a:pt x="10814" y="1992"/>
                    <a:pt x="10813" y="1981"/>
                    <a:pt x="10812" y="1966"/>
                  </a:cubicBezTo>
                  <a:cubicBezTo>
                    <a:pt x="10807" y="1921"/>
                    <a:pt x="10805" y="1875"/>
                    <a:pt x="10805" y="1829"/>
                  </a:cubicBezTo>
                  <a:cubicBezTo>
                    <a:pt x="10805" y="1769"/>
                    <a:pt x="10808" y="1702"/>
                    <a:pt x="10815" y="1629"/>
                  </a:cubicBezTo>
                  <a:cubicBezTo>
                    <a:pt x="10816" y="1618"/>
                    <a:pt x="10816" y="1610"/>
                    <a:pt x="10816" y="1605"/>
                  </a:cubicBezTo>
                  <a:cubicBezTo>
                    <a:pt x="10816" y="1585"/>
                    <a:pt x="10809" y="1575"/>
                    <a:pt x="10794" y="1574"/>
                  </a:cubicBezTo>
                  <a:cubicBezTo>
                    <a:pt x="10779" y="1573"/>
                    <a:pt x="10769" y="1582"/>
                    <a:pt x="10765" y="1601"/>
                  </a:cubicBezTo>
                  <a:cubicBezTo>
                    <a:pt x="10755" y="1651"/>
                    <a:pt x="10745" y="1683"/>
                    <a:pt x="10732" y="1696"/>
                  </a:cubicBezTo>
                  <a:cubicBezTo>
                    <a:pt x="10720" y="1710"/>
                    <a:pt x="10694" y="1721"/>
                    <a:pt x="10653" y="1729"/>
                  </a:cubicBezTo>
                  <a:cubicBezTo>
                    <a:pt x="10607" y="1738"/>
                    <a:pt x="10545" y="1743"/>
                    <a:pt x="10465" y="1743"/>
                  </a:cubicBezTo>
                  <a:cubicBezTo>
                    <a:pt x="10291" y="1743"/>
                    <a:pt x="10291" y="1743"/>
                    <a:pt x="10291" y="1743"/>
                  </a:cubicBezTo>
                  <a:cubicBezTo>
                    <a:pt x="10258" y="1743"/>
                    <a:pt x="10239" y="1739"/>
                    <a:pt x="10233" y="1732"/>
                  </a:cubicBezTo>
                  <a:cubicBezTo>
                    <a:pt x="10226" y="1725"/>
                    <a:pt x="10223" y="1704"/>
                    <a:pt x="10223" y="1669"/>
                  </a:cubicBezTo>
                  <a:cubicBezTo>
                    <a:pt x="10223" y="1212"/>
                    <a:pt x="10223" y="1212"/>
                    <a:pt x="10223" y="1212"/>
                  </a:cubicBezTo>
                  <a:cubicBezTo>
                    <a:pt x="10223" y="1172"/>
                    <a:pt x="10230" y="1146"/>
                    <a:pt x="10243" y="1134"/>
                  </a:cubicBezTo>
                  <a:close/>
                  <a:moveTo>
                    <a:pt x="11541" y="1134"/>
                  </a:moveTo>
                  <a:cubicBezTo>
                    <a:pt x="11555" y="1123"/>
                    <a:pt x="11585" y="1117"/>
                    <a:pt x="11632" y="1117"/>
                  </a:cubicBezTo>
                  <a:cubicBezTo>
                    <a:pt x="11809" y="1117"/>
                    <a:pt x="11809" y="1117"/>
                    <a:pt x="11809" y="1117"/>
                  </a:cubicBezTo>
                  <a:cubicBezTo>
                    <a:pt x="11926" y="1117"/>
                    <a:pt x="12006" y="1122"/>
                    <a:pt x="12050" y="1134"/>
                  </a:cubicBezTo>
                  <a:cubicBezTo>
                    <a:pt x="12093" y="1145"/>
                    <a:pt x="12122" y="1168"/>
                    <a:pt x="12137" y="1202"/>
                  </a:cubicBezTo>
                  <a:cubicBezTo>
                    <a:pt x="12146" y="1224"/>
                    <a:pt x="12150" y="1247"/>
                    <a:pt x="12150" y="1271"/>
                  </a:cubicBezTo>
                  <a:cubicBezTo>
                    <a:pt x="12150" y="1300"/>
                    <a:pt x="12150" y="1300"/>
                    <a:pt x="12150" y="1300"/>
                  </a:cubicBezTo>
                  <a:cubicBezTo>
                    <a:pt x="12150" y="1324"/>
                    <a:pt x="12158" y="1335"/>
                    <a:pt x="12172" y="1334"/>
                  </a:cubicBezTo>
                  <a:cubicBezTo>
                    <a:pt x="12185" y="1333"/>
                    <a:pt x="12194" y="1328"/>
                    <a:pt x="12198" y="1317"/>
                  </a:cubicBezTo>
                  <a:cubicBezTo>
                    <a:pt x="12201" y="1306"/>
                    <a:pt x="12205" y="1278"/>
                    <a:pt x="12209" y="1235"/>
                  </a:cubicBezTo>
                  <a:cubicBezTo>
                    <a:pt x="12214" y="1168"/>
                    <a:pt x="12214" y="1168"/>
                    <a:pt x="12214" y="1168"/>
                  </a:cubicBezTo>
                  <a:cubicBezTo>
                    <a:pt x="12217" y="1119"/>
                    <a:pt x="12220" y="1089"/>
                    <a:pt x="12223" y="1078"/>
                  </a:cubicBezTo>
                  <a:cubicBezTo>
                    <a:pt x="12225" y="1068"/>
                    <a:pt x="12226" y="1059"/>
                    <a:pt x="12226" y="1052"/>
                  </a:cubicBezTo>
                  <a:cubicBezTo>
                    <a:pt x="12226" y="1030"/>
                    <a:pt x="12214" y="1019"/>
                    <a:pt x="12189" y="1019"/>
                  </a:cubicBezTo>
                  <a:cubicBezTo>
                    <a:pt x="12179" y="1019"/>
                    <a:pt x="12164" y="1021"/>
                    <a:pt x="12143" y="1024"/>
                  </a:cubicBezTo>
                  <a:cubicBezTo>
                    <a:pt x="12134" y="1025"/>
                    <a:pt x="12106" y="1027"/>
                    <a:pt x="12062" y="1028"/>
                  </a:cubicBezTo>
                  <a:cubicBezTo>
                    <a:pt x="11901" y="1036"/>
                    <a:pt x="11901" y="1036"/>
                    <a:pt x="11901" y="1036"/>
                  </a:cubicBezTo>
                  <a:cubicBezTo>
                    <a:pt x="11830" y="1039"/>
                    <a:pt x="11749" y="1041"/>
                    <a:pt x="11657" y="1041"/>
                  </a:cubicBezTo>
                  <a:cubicBezTo>
                    <a:pt x="11505" y="1041"/>
                    <a:pt x="11375" y="1035"/>
                    <a:pt x="11267" y="1023"/>
                  </a:cubicBezTo>
                  <a:cubicBezTo>
                    <a:pt x="11236" y="1019"/>
                    <a:pt x="11210" y="1017"/>
                    <a:pt x="11191" y="1017"/>
                  </a:cubicBezTo>
                  <a:cubicBezTo>
                    <a:pt x="11157" y="1017"/>
                    <a:pt x="11140" y="1028"/>
                    <a:pt x="11140" y="1048"/>
                  </a:cubicBezTo>
                  <a:cubicBezTo>
                    <a:pt x="11140" y="1062"/>
                    <a:pt x="11151" y="1069"/>
                    <a:pt x="11173" y="1069"/>
                  </a:cubicBezTo>
                  <a:cubicBezTo>
                    <a:pt x="11242" y="1069"/>
                    <a:pt x="11288" y="1088"/>
                    <a:pt x="11312" y="1125"/>
                  </a:cubicBezTo>
                  <a:cubicBezTo>
                    <a:pt x="11336" y="1163"/>
                    <a:pt x="11348" y="1236"/>
                    <a:pt x="11348" y="1344"/>
                  </a:cubicBezTo>
                  <a:cubicBezTo>
                    <a:pt x="11348" y="2302"/>
                    <a:pt x="11348" y="2302"/>
                    <a:pt x="11348" y="2302"/>
                  </a:cubicBezTo>
                  <a:cubicBezTo>
                    <a:pt x="11347" y="2375"/>
                    <a:pt x="11347" y="2375"/>
                    <a:pt x="11347" y="2375"/>
                  </a:cubicBezTo>
                  <a:cubicBezTo>
                    <a:pt x="11347" y="2466"/>
                    <a:pt x="11319" y="2519"/>
                    <a:pt x="11265" y="2534"/>
                  </a:cubicBezTo>
                  <a:cubicBezTo>
                    <a:pt x="11222" y="2547"/>
                    <a:pt x="11222" y="2547"/>
                    <a:pt x="11222" y="2547"/>
                  </a:cubicBezTo>
                  <a:cubicBezTo>
                    <a:pt x="11202" y="2552"/>
                    <a:pt x="11193" y="2561"/>
                    <a:pt x="11193" y="2573"/>
                  </a:cubicBezTo>
                  <a:cubicBezTo>
                    <a:pt x="11193" y="2589"/>
                    <a:pt x="11205" y="2598"/>
                    <a:pt x="11229" y="2598"/>
                  </a:cubicBezTo>
                  <a:cubicBezTo>
                    <a:pt x="11239" y="2598"/>
                    <a:pt x="11259" y="2595"/>
                    <a:pt x="11288" y="2590"/>
                  </a:cubicBezTo>
                  <a:cubicBezTo>
                    <a:pt x="11342" y="2580"/>
                    <a:pt x="11435" y="2576"/>
                    <a:pt x="11567" y="2576"/>
                  </a:cubicBezTo>
                  <a:cubicBezTo>
                    <a:pt x="11662" y="2576"/>
                    <a:pt x="11781" y="2583"/>
                    <a:pt x="11925" y="2596"/>
                  </a:cubicBezTo>
                  <a:cubicBezTo>
                    <a:pt x="11962" y="2599"/>
                    <a:pt x="11991" y="2601"/>
                    <a:pt x="12013" y="2601"/>
                  </a:cubicBezTo>
                  <a:cubicBezTo>
                    <a:pt x="12114" y="2601"/>
                    <a:pt x="12198" y="2560"/>
                    <a:pt x="12265" y="2479"/>
                  </a:cubicBezTo>
                  <a:cubicBezTo>
                    <a:pt x="12320" y="2411"/>
                    <a:pt x="12347" y="2353"/>
                    <a:pt x="12347" y="2304"/>
                  </a:cubicBezTo>
                  <a:cubicBezTo>
                    <a:pt x="12347" y="2284"/>
                    <a:pt x="12340" y="2274"/>
                    <a:pt x="12326" y="2275"/>
                  </a:cubicBezTo>
                  <a:cubicBezTo>
                    <a:pt x="12318" y="2276"/>
                    <a:pt x="12309" y="2282"/>
                    <a:pt x="12301" y="2295"/>
                  </a:cubicBezTo>
                  <a:cubicBezTo>
                    <a:pt x="12216" y="2429"/>
                    <a:pt x="12026" y="2496"/>
                    <a:pt x="11730" y="2496"/>
                  </a:cubicBezTo>
                  <a:cubicBezTo>
                    <a:pt x="11637" y="2496"/>
                    <a:pt x="11578" y="2488"/>
                    <a:pt x="11555" y="2472"/>
                  </a:cubicBezTo>
                  <a:cubicBezTo>
                    <a:pt x="11532" y="2456"/>
                    <a:pt x="11521" y="2416"/>
                    <a:pt x="11521" y="2352"/>
                  </a:cubicBezTo>
                  <a:cubicBezTo>
                    <a:pt x="11521" y="1934"/>
                    <a:pt x="11521" y="1934"/>
                    <a:pt x="11521" y="1934"/>
                  </a:cubicBezTo>
                  <a:cubicBezTo>
                    <a:pt x="11520" y="1897"/>
                    <a:pt x="11520" y="1897"/>
                    <a:pt x="11520" y="1897"/>
                  </a:cubicBezTo>
                  <a:cubicBezTo>
                    <a:pt x="11520" y="1874"/>
                    <a:pt x="11526" y="1859"/>
                    <a:pt x="11538" y="1851"/>
                  </a:cubicBezTo>
                  <a:cubicBezTo>
                    <a:pt x="11551" y="1844"/>
                    <a:pt x="11575" y="1840"/>
                    <a:pt x="11612" y="1840"/>
                  </a:cubicBezTo>
                  <a:cubicBezTo>
                    <a:pt x="11862" y="1840"/>
                    <a:pt x="11862" y="1840"/>
                    <a:pt x="11862" y="1840"/>
                  </a:cubicBezTo>
                  <a:cubicBezTo>
                    <a:pt x="11927" y="1840"/>
                    <a:pt x="11973" y="1849"/>
                    <a:pt x="12000" y="1867"/>
                  </a:cubicBezTo>
                  <a:cubicBezTo>
                    <a:pt x="12027" y="1885"/>
                    <a:pt x="12045" y="1920"/>
                    <a:pt x="12054" y="1970"/>
                  </a:cubicBezTo>
                  <a:cubicBezTo>
                    <a:pt x="12061" y="2002"/>
                    <a:pt x="12061" y="2002"/>
                    <a:pt x="12061" y="2002"/>
                  </a:cubicBezTo>
                  <a:cubicBezTo>
                    <a:pt x="12064" y="2019"/>
                    <a:pt x="12074" y="2027"/>
                    <a:pt x="12090" y="2027"/>
                  </a:cubicBezTo>
                  <a:cubicBezTo>
                    <a:pt x="12104" y="2027"/>
                    <a:pt x="12112" y="2018"/>
                    <a:pt x="12112" y="1999"/>
                  </a:cubicBezTo>
                  <a:cubicBezTo>
                    <a:pt x="12112" y="1992"/>
                    <a:pt x="12111" y="1981"/>
                    <a:pt x="12110" y="1966"/>
                  </a:cubicBezTo>
                  <a:cubicBezTo>
                    <a:pt x="12105" y="1921"/>
                    <a:pt x="12103" y="1875"/>
                    <a:pt x="12103" y="1829"/>
                  </a:cubicBezTo>
                  <a:cubicBezTo>
                    <a:pt x="12103" y="1769"/>
                    <a:pt x="12106" y="1702"/>
                    <a:pt x="12113" y="1629"/>
                  </a:cubicBezTo>
                  <a:cubicBezTo>
                    <a:pt x="12114" y="1618"/>
                    <a:pt x="12114" y="1610"/>
                    <a:pt x="12114" y="1605"/>
                  </a:cubicBezTo>
                  <a:cubicBezTo>
                    <a:pt x="12114" y="1585"/>
                    <a:pt x="12107" y="1575"/>
                    <a:pt x="12092" y="1574"/>
                  </a:cubicBezTo>
                  <a:cubicBezTo>
                    <a:pt x="12077" y="1573"/>
                    <a:pt x="12067" y="1582"/>
                    <a:pt x="12063" y="1601"/>
                  </a:cubicBezTo>
                  <a:cubicBezTo>
                    <a:pt x="12053" y="1651"/>
                    <a:pt x="12042" y="1683"/>
                    <a:pt x="12030" y="1696"/>
                  </a:cubicBezTo>
                  <a:cubicBezTo>
                    <a:pt x="12018" y="1710"/>
                    <a:pt x="11992" y="1721"/>
                    <a:pt x="11951" y="1729"/>
                  </a:cubicBezTo>
                  <a:cubicBezTo>
                    <a:pt x="11905" y="1738"/>
                    <a:pt x="11842" y="1743"/>
                    <a:pt x="11763" y="1743"/>
                  </a:cubicBezTo>
                  <a:cubicBezTo>
                    <a:pt x="11589" y="1743"/>
                    <a:pt x="11589" y="1743"/>
                    <a:pt x="11589" y="1743"/>
                  </a:cubicBezTo>
                  <a:cubicBezTo>
                    <a:pt x="11556" y="1743"/>
                    <a:pt x="11537" y="1739"/>
                    <a:pt x="11530" y="1732"/>
                  </a:cubicBezTo>
                  <a:cubicBezTo>
                    <a:pt x="11524" y="1725"/>
                    <a:pt x="11521" y="1704"/>
                    <a:pt x="11521" y="1669"/>
                  </a:cubicBezTo>
                  <a:cubicBezTo>
                    <a:pt x="11521" y="1212"/>
                    <a:pt x="11521" y="1212"/>
                    <a:pt x="11521" y="1212"/>
                  </a:cubicBezTo>
                  <a:cubicBezTo>
                    <a:pt x="11521" y="1172"/>
                    <a:pt x="11528" y="1146"/>
                    <a:pt x="11541" y="1134"/>
                  </a:cubicBezTo>
                  <a:close/>
                  <a:moveTo>
                    <a:pt x="444" y="76"/>
                  </a:moveTo>
                  <a:cubicBezTo>
                    <a:pt x="456" y="68"/>
                    <a:pt x="488" y="64"/>
                    <a:pt x="539" y="64"/>
                  </a:cubicBezTo>
                  <a:cubicBezTo>
                    <a:pt x="578" y="64"/>
                    <a:pt x="607" y="71"/>
                    <a:pt x="627" y="85"/>
                  </a:cubicBezTo>
                  <a:cubicBezTo>
                    <a:pt x="647" y="99"/>
                    <a:pt x="660" y="122"/>
                    <a:pt x="667" y="153"/>
                  </a:cubicBezTo>
                  <a:cubicBezTo>
                    <a:pt x="670" y="166"/>
                    <a:pt x="676" y="173"/>
                    <a:pt x="683" y="173"/>
                  </a:cubicBezTo>
                  <a:cubicBezTo>
                    <a:pt x="692" y="173"/>
                    <a:pt x="697" y="167"/>
                    <a:pt x="697" y="156"/>
                  </a:cubicBezTo>
                  <a:cubicBezTo>
                    <a:pt x="697" y="145"/>
                    <a:pt x="696" y="131"/>
                    <a:pt x="693" y="113"/>
                  </a:cubicBezTo>
                  <a:cubicBezTo>
                    <a:pt x="690" y="91"/>
                    <a:pt x="689" y="78"/>
                    <a:pt x="688" y="72"/>
                  </a:cubicBezTo>
                  <a:cubicBezTo>
                    <a:pt x="686" y="36"/>
                    <a:pt x="686" y="36"/>
                    <a:pt x="686" y="36"/>
                  </a:cubicBezTo>
                  <a:cubicBezTo>
                    <a:pt x="685" y="20"/>
                    <a:pt x="675" y="12"/>
                    <a:pt x="657" y="12"/>
                  </a:cubicBezTo>
                  <a:cubicBezTo>
                    <a:pt x="652" y="12"/>
                    <a:pt x="640" y="13"/>
                    <a:pt x="623" y="13"/>
                  </a:cubicBezTo>
                  <a:cubicBezTo>
                    <a:pt x="534" y="18"/>
                    <a:pt x="450" y="20"/>
                    <a:pt x="371" y="20"/>
                  </a:cubicBezTo>
                  <a:cubicBezTo>
                    <a:pt x="249" y="19"/>
                    <a:pt x="249" y="19"/>
                    <a:pt x="249" y="19"/>
                  </a:cubicBezTo>
                  <a:cubicBezTo>
                    <a:pt x="146" y="18"/>
                    <a:pt x="146" y="18"/>
                    <a:pt x="146" y="18"/>
                  </a:cubicBezTo>
                  <a:cubicBezTo>
                    <a:pt x="121" y="18"/>
                    <a:pt x="103" y="17"/>
                    <a:pt x="90" y="16"/>
                  </a:cubicBezTo>
                  <a:cubicBezTo>
                    <a:pt x="82" y="15"/>
                    <a:pt x="76" y="15"/>
                    <a:pt x="72" y="15"/>
                  </a:cubicBezTo>
                  <a:cubicBezTo>
                    <a:pt x="60" y="15"/>
                    <a:pt x="53" y="22"/>
                    <a:pt x="51" y="35"/>
                  </a:cubicBezTo>
                  <a:cubicBezTo>
                    <a:pt x="48" y="65"/>
                    <a:pt x="48" y="65"/>
                    <a:pt x="48" y="65"/>
                  </a:cubicBezTo>
                  <a:cubicBezTo>
                    <a:pt x="42" y="110"/>
                    <a:pt x="42" y="110"/>
                    <a:pt x="42" y="110"/>
                  </a:cubicBezTo>
                  <a:cubicBezTo>
                    <a:pt x="37" y="154"/>
                    <a:pt x="37" y="154"/>
                    <a:pt x="37" y="154"/>
                  </a:cubicBezTo>
                  <a:cubicBezTo>
                    <a:pt x="34" y="171"/>
                    <a:pt x="32" y="184"/>
                    <a:pt x="32" y="194"/>
                  </a:cubicBezTo>
                  <a:cubicBezTo>
                    <a:pt x="31" y="204"/>
                    <a:pt x="36" y="209"/>
                    <a:pt x="47" y="209"/>
                  </a:cubicBezTo>
                  <a:cubicBezTo>
                    <a:pt x="55" y="209"/>
                    <a:pt x="61" y="202"/>
                    <a:pt x="64" y="189"/>
                  </a:cubicBezTo>
                  <a:cubicBezTo>
                    <a:pt x="68" y="174"/>
                    <a:pt x="68" y="174"/>
                    <a:pt x="68" y="174"/>
                  </a:cubicBezTo>
                  <a:cubicBezTo>
                    <a:pt x="79" y="138"/>
                    <a:pt x="87" y="115"/>
                    <a:pt x="92" y="105"/>
                  </a:cubicBezTo>
                  <a:cubicBezTo>
                    <a:pt x="98" y="96"/>
                    <a:pt x="110" y="88"/>
                    <a:pt x="128" y="80"/>
                  </a:cubicBezTo>
                  <a:cubicBezTo>
                    <a:pt x="153" y="70"/>
                    <a:pt x="199" y="65"/>
                    <a:pt x="266" y="65"/>
                  </a:cubicBezTo>
                  <a:cubicBezTo>
                    <a:pt x="294" y="65"/>
                    <a:pt x="309" y="79"/>
                    <a:pt x="309" y="105"/>
                  </a:cubicBezTo>
                  <a:cubicBezTo>
                    <a:pt x="309" y="554"/>
                    <a:pt x="309" y="554"/>
                    <a:pt x="309" y="554"/>
                  </a:cubicBezTo>
                  <a:cubicBezTo>
                    <a:pt x="309" y="577"/>
                    <a:pt x="309" y="577"/>
                    <a:pt x="309" y="577"/>
                  </a:cubicBezTo>
                  <a:cubicBezTo>
                    <a:pt x="309" y="607"/>
                    <a:pt x="302" y="631"/>
                    <a:pt x="288" y="648"/>
                  </a:cubicBezTo>
                  <a:cubicBezTo>
                    <a:pt x="274" y="666"/>
                    <a:pt x="253" y="675"/>
                    <a:pt x="227" y="677"/>
                  </a:cubicBezTo>
                  <a:cubicBezTo>
                    <a:pt x="217" y="678"/>
                    <a:pt x="210" y="679"/>
                    <a:pt x="207" y="681"/>
                  </a:cubicBezTo>
                  <a:cubicBezTo>
                    <a:pt x="204" y="683"/>
                    <a:pt x="203" y="688"/>
                    <a:pt x="202" y="696"/>
                  </a:cubicBezTo>
                  <a:cubicBezTo>
                    <a:pt x="202" y="705"/>
                    <a:pt x="207" y="709"/>
                    <a:pt x="217" y="709"/>
                  </a:cubicBezTo>
                  <a:cubicBezTo>
                    <a:pt x="222" y="709"/>
                    <a:pt x="230" y="708"/>
                    <a:pt x="242" y="707"/>
                  </a:cubicBezTo>
                  <a:cubicBezTo>
                    <a:pt x="353" y="701"/>
                    <a:pt x="353" y="701"/>
                    <a:pt x="353" y="701"/>
                  </a:cubicBezTo>
                  <a:cubicBezTo>
                    <a:pt x="369" y="700"/>
                    <a:pt x="386" y="699"/>
                    <a:pt x="406" y="699"/>
                  </a:cubicBezTo>
                  <a:cubicBezTo>
                    <a:pt x="414" y="699"/>
                    <a:pt x="421" y="699"/>
                    <a:pt x="426" y="700"/>
                  </a:cubicBezTo>
                  <a:cubicBezTo>
                    <a:pt x="489" y="704"/>
                    <a:pt x="489" y="704"/>
                    <a:pt x="489" y="704"/>
                  </a:cubicBezTo>
                  <a:cubicBezTo>
                    <a:pt x="527" y="705"/>
                    <a:pt x="527" y="705"/>
                    <a:pt x="527" y="705"/>
                  </a:cubicBezTo>
                  <a:cubicBezTo>
                    <a:pt x="533" y="705"/>
                    <a:pt x="537" y="706"/>
                    <a:pt x="539" y="706"/>
                  </a:cubicBezTo>
                  <a:cubicBezTo>
                    <a:pt x="550" y="706"/>
                    <a:pt x="555" y="702"/>
                    <a:pt x="555" y="694"/>
                  </a:cubicBezTo>
                  <a:cubicBezTo>
                    <a:pt x="555" y="683"/>
                    <a:pt x="549" y="677"/>
                    <a:pt x="537" y="676"/>
                  </a:cubicBezTo>
                  <a:cubicBezTo>
                    <a:pt x="495" y="673"/>
                    <a:pt x="466" y="660"/>
                    <a:pt x="450" y="636"/>
                  </a:cubicBezTo>
                  <a:cubicBezTo>
                    <a:pt x="433" y="612"/>
                    <a:pt x="425" y="572"/>
                    <a:pt x="425" y="515"/>
                  </a:cubicBezTo>
                  <a:cubicBezTo>
                    <a:pt x="425" y="135"/>
                    <a:pt x="425" y="135"/>
                    <a:pt x="425" y="135"/>
                  </a:cubicBezTo>
                  <a:cubicBezTo>
                    <a:pt x="425" y="104"/>
                    <a:pt x="431" y="84"/>
                    <a:pt x="444" y="76"/>
                  </a:cubicBezTo>
                  <a:close/>
                  <a:moveTo>
                    <a:pt x="1411" y="370"/>
                  </a:moveTo>
                  <a:cubicBezTo>
                    <a:pt x="1415" y="377"/>
                    <a:pt x="1417" y="397"/>
                    <a:pt x="1417" y="430"/>
                  </a:cubicBezTo>
                  <a:cubicBezTo>
                    <a:pt x="1417" y="541"/>
                    <a:pt x="1417" y="541"/>
                    <a:pt x="1417" y="541"/>
                  </a:cubicBezTo>
                  <a:cubicBezTo>
                    <a:pt x="1417" y="568"/>
                    <a:pt x="1417" y="568"/>
                    <a:pt x="1417" y="568"/>
                  </a:cubicBezTo>
                  <a:cubicBezTo>
                    <a:pt x="1417" y="603"/>
                    <a:pt x="1412" y="629"/>
                    <a:pt x="1402" y="646"/>
                  </a:cubicBezTo>
                  <a:cubicBezTo>
                    <a:pt x="1392" y="663"/>
                    <a:pt x="1376" y="674"/>
                    <a:pt x="1353" y="677"/>
                  </a:cubicBezTo>
                  <a:cubicBezTo>
                    <a:pt x="1344" y="678"/>
                    <a:pt x="1340" y="682"/>
                    <a:pt x="1340" y="690"/>
                  </a:cubicBezTo>
                  <a:cubicBezTo>
                    <a:pt x="1340" y="701"/>
                    <a:pt x="1346" y="707"/>
                    <a:pt x="1356" y="707"/>
                  </a:cubicBezTo>
                  <a:cubicBezTo>
                    <a:pt x="1362" y="707"/>
                    <a:pt x="1375" y="705"/>
                    <a:pt x="1395" y="703"/>
                  </a:cubicBezTo>
                  <a:cubicBezTo>
                    <a:pt x="1430" y="699"/>
                    <a:pt x="1458" y="698"/>
                    <a:pt x="1479" y="698"/>
                  </a:cubicBezTo>
                  <a:cubicBezTo>
                    <a:pt x="1512" y="698"/>
                    <a:pt x="1549" y="700"/>
                    <a:pt x="1589" y="705"/>
                  </a:cubicBezTo>
                  <a:cubicBezTo>
                    <a:pt x="1606" y="707"/>
                    <a:pt x="1618" y="708"/>
                    <a:pt x="1624" y="708"/>
                  </a:cubicBezTo>
                  <a:cubicBezTo>
                    <a:pt x="1641" y="708"/>
                    <a:pt x="1650" y="702"/>
                    <a:pt x="1650" y="692"/>
                  </a:cubicBezTo>
                  <a:cubicBezTo>
                    <a:pt x="1650" y="683"/>
                    <a:pt x="1644" y="678"/>
                    <a:pt x="1632" y="678"/>
                  </a:cubicBezTo>
                  <a:cubicBezTo>
                    <a:pt x="1597" y="678"/>
                    <a:pt x="1572" y="668"/>
                    <a:pt x="1557" y="647"/>
                  </a:cubicBezTo>
                  <a:cubicBezTo>
                    <a:pt x="1541" y="626"/>
                    <a:pt x="1534" y="591"/>
                    <a:pt x="1534" y="544"/>
                  </a:cubicBezTo>
                  <a:cubicBezTo>
                    <a:pt x="1534" y="111"/>
                    <a:pt x="1534" y="111"/>
                    <a:pt x="1534" y="111"/>
                  </a:cubicBezTo>
                  <a:cubicBezTo>
                    <a:pt x="1534" y="67"/>
                    <a:pt x="1553" y="42"/>
                    <a:pt x="1593" y="36"/>
                  </a:cubicBezTo>
                  <a:cubicBezTo>
                    <a:pt x="1603" y="34"/>
                    <a:pt x="1608" y="29"/>
                    <a:pt x="1608" y="22"/>
                  </a:cubicBezTo>
                  <a:cubicBezTo>
                    <a:pt x="1608" y="13"/>
                    <a:pt x="1602" y="8"/>
                    <a:pt x="1590" y="8"/>
                  </a:cubicBezTo>
                  <a:cubicBezTo>
                    <a:pt x="1577" y="8"/>
                    <a:pt x="1559" y="9"/>
                    <a:pt x="1535" y="11"/>
                  </a:cubicBezTo>
                  <a:cubicBezTo>
                    <a:pt x="1494" y="16"/>
                    <a:pt x="1468" y="18"/>
                    <a:pt x="1455" y="18"/>
                  </a:cubicBezTo>
                  <a:cubicBezTo>
                    <a:pt x="1418" y="18"/>
                    <a:pt x="1386" y="16"/>
                    <a:pt x="1358" y="12"/>
                  </a:cubicBezTo>
                  <a:cubicBezTo>
                    <a:pt x="1342" y="9"/>
                    <a:pt x="1331" y="8"/>
                    <a:pt x="1325" y="8"/>
                  </a:cubicBezTo>
                  <a:cubicBezTo>
                    <a:pt x="1314" y="8"/>
                    <a:pt x="1309" y="13"/>
                    <a:pt x="1309" y="23"/>
                  </a:cubicBezTo>
                  <a:cubicBezTo>
                    <a:pt x="1309" y="31"/>
                    <a:pt x="1314" y="36"/>
                    <a:pt x="1323" y="38"/>
                  </a:cubicBezTo>
                  <a:cubicBezTo>
                    <a:pt x="1346" y="42"/>
                    <a:pt x="1346" y="42"/>
                    <a:pt x="1346" y="42"/>
                  </a:cubicBezTo>
                  <a:cubicBezTo>
                    <a:pt x="1394" y="51"/>
                    <a:pt x="1417" y="77"/>
                    <a:pt x="1417" y="120"/>
                  </a:cubicBezTo>
                  <a:cubicBezTo>
                    <a:pt x="1417" y="229"/>
                    <a:pt x="1417" y="229"/>
                    <a:pt x="1417" y="229"/>
                  </a:cubicBezTo>
                  <a:cubicBezTo>
                    <a:pt x="1417" y="266"/>
                    <a:pt x="1415" y="289"/>
                    <a:pt x="1411" y="297"/>
                  </a:cubicBezTo>
                  <a:cubicBezTo>
                    <a:pt x="1406" y="305"/>
                    <a:pt x="1394" y="309"/>
                    <a:pt x="1373" y="309"/>
                  </a:cubicBezTo>
                  <a:cubicBezTo>
                    <a:pt x="1137" y="309"/>
                    <a:pt x="1137" y="309"/>
                    <a:pt x="1137" y="309"/>
                  </a:cubicBezTo>
                  <a:cubicBezTo>
                    <a:pt x="1110" y="309"/>
                    <a:pt x="1093" y="306"/>
                    <a:pt x="1089" y="300"/>
                  </a:cubicBezTo>
                  <a:cubicBezTo>
                    <a:pt x="1084" y="295"/>
                    <a:pt x="1081" y="275"/>
                    <a:pt x="1081" y="240"/>
                  </a:cubicBezTo>
                  <a:cubicBezTo>
                    <a:pt x="1081" y="111"/>
                    <a:pt x="1081" y="111"/>
                    <a:pt x="1081" y="111"/>
                  </a:cubicBezTo>
                  <a:cubicBezTo>
                    <a:pt x="1081" y="67"/>
                    <a:pt x="1101" y="42"/>
                    <a:pt x="1141" y="36"/>
                  </a:cubicBezTo>
                  <a:cubicBezTo>
                    <a:pt x="1151" y="34"/>
                    <a:pt x="1155" y="29"/>
                    <a:pt x="1155" y="22"/>
                  </a:cubicBezTo>
                  <a:cubicBezTo>
                    <a:pt x="1155" y="13"/>
                    <a:pt x="1149" y="8"/>
                    <a:pt x="1137" y="8"/>
                  </a:cubicBezTo>
                  <a:cubicBezTo>
                    <a:pt x="1125" y="8"/>
                    <a:pt x="1106" y="9"/>
                    <a:pt x="1082" y="11"/>
                  </a:cubicBezTo>
                  <a:cubicBezTo>
                    <a:pt x="1042" y="16"/>
                    <a:pt x="1015" y="18"/>
                    <a:pt x="1003" y="18"/>
                  </a:cubicBezTo>
                  <a:cubicBezTo>
                    <a:pt x="966" y="18"/>
                    <a:pt x="934" y="16"/>
                    <a:pt x="907" y="12"/>
                  </a:cubicBezTo>
                  <a:cubicBezTo>
                    <a:pt x="890" y="9"/>
                    <a:pt x="879" y="8"/>
                    <a:pt x="873" y="8"/>
                  </a:cubicBezTo>
                  <a:cubicBezTo>
                    <a:pt x="862" y="8"/>
                    <a:pt x="857" y="13"/>
                    <a:pt x="857" y="23"/>
                  </a:cubicBezTo>
                  <a:cubicBezTo>
                    <a:pt x="857" y="31"/>
                    <a:pt x="862" y="36"/>
                    <a:pt x="871" y="38"/>
                  </a:cubicBezTo>
                  <a:cubicBezTo>
                    <a:pt x="907" y="45"/>
                    <a:pt x="932" y="54"/>
                    <a:pt x="945" y="66"/>
                  </a:cubicBezTo>
                  <a:cubicBezTo>
                    <a:pt x="958" y="77"/>
                    <a:pt x="965" y="95"/>
                    <a:pt x="965" y="120"/>
                  </a:cubicBezTo>
                  <a:cubicBezTo>
                    <a:pt x="965" y="541"/>
                    <a:pt x="965" y="541"/>
                    <a:pt x="965" y="541"/>
                  </a:cubicBezTo>
                  <a:cubicBezTo>
                    <a:pt x="965" y="568"/>
                    <a:pt x="965" y="568"/>
                    <a:pt x="965" y="568"/>
                  </a:cubicBezTo>
                  <a:cubicBezTo>
                    <a:pt x="965" y="603"/>
                    <a:pt x="960" y="629"/>
                    <a:pt x="950" y="646"/>
                  </a:cubicBezTo>
                  <a:cubicBezTo>
                    <a:pt x="940" y="663"/>
                    <a:pt x="923" y="674"/>
                    <a:pt x="901" y="677"/>
                  </a:cubicBezTo>
                  <a:cubicBezTo>
                    <a:pt x="892" y="678"/>
                    <a:pt x="888" y="682"/>
                    <a:pt x="888" y="690"/>
                  </a:cubicBezTo>
                  <a:cubicBezTo>
                    <a:pt x="888" y="701"/>
                    <a:pt x="893" y="707"/>
                    <a:pt x="904" y="707"/>
                  </a:cubicBezTo>
                  <a:cubicBezTo>
                    <a:pt x="909" y="707"/>
                    <a:pt x="922" y="705"/>
                    <a:pt x="943" y="703"/>
                  </a:cubicBezTo>
                  <a:cubicBezTo>
                    <a:pt x="978" y="699"/>
                    <a:pt x="1005" y="698"/>
                    <a:pt x="1026" y="698"/>
                  </a:cubicBezTo>
                  <a:cubicBezTo>
                    <a:pt x="1060" y="698"/>
                    <a:pt x="1096" y="700"/>
                    <a:pt x="1136" y="705"/>
                  </a:cubicBezTo>
                  <a:cubicBezTo>
                    <a:pt x="1154" y="707"/>
                    <a:pt x="1166" y="708"/>
                    <a:pt x="1172" y="708"/>
                  </a:cubicBezTo>
                  <a:cubicBezTo>
                    <a:pt x="1189" y="708"/>
                    <a:pt x="1198" y="702"/>
                    <a:pt x="1198" y="692"/>
                  </a:cubicBezTo>
                  <a:cubicBezTo>
                    <a:pt x="1198" y="683"/>
                    <a:pt x="1192" y="678"/>
                    <a:pt x="1181" y="678"/>
                  </a:cubicBezTo>
                  <a:cubicBezTo>
                    <a:pt x="1145" y="678"/>
                    <a:pt x="1120" y="668"/>
                    <a:pt x="1104" y="647"/>
                  </a:cubicBezTo>
                  <a:cubicBezTo>
                    <a:pt x="1089" y="626"/>
                    <a:pt x="1081" y="591"/>
                    <a:pt x="1081" y="544"/>
                  </a:cubicBezTo>
                  <a:cubicBezTo>
                    <a:pt x="1081" y="418"/>
                    <a:pt x="1081" y="418"/>
                    <a:pt x="1081" y="418"/>
                  </a:cubicBezTo>
                  <a:cubicBezTo>
                    <a:pt x="1081" y="392"/>
                    <a:pt x="1084" y="375"/>
                    <a:pt x="1090" y="369"/>
                  </a:cubicBezTo>
                  <a:cubicBezTo>
                    <a:pt x="1095" y="363"/>
                    <a:pt x="1110" y="360"/>
                    <a:pt x="1134" y="360"/>
                  </a:cubicBezTo>
                  <a:cubicBezTo>
                    <a:pt x="1373" y="360"/>
                    <a:pt x="1373" y="360"/>
                    <a:pt x="1373" y="360"/>
                  </a:cubicBezTo>
                  <a:cubicBezTo>
                    <a:pt x="1394" y="360"/>
                    <a:pt x="1407" y="363"/>
                    <a:pt x="1411" y="370"/>
                  </a:cubicBezTo>
                  <a:close/>
                  <a:moveTo>
                    <a:pt x="2027" y="109"/>
                  </a:moveTo>
                  <a:cubicBezTo>
                    <a:pt x="2027" y="80"/>
                    <a:pt x="2036" y="63"/>
                    <a:pt x="2053" y="58"/>
                  </a:cubicBezTo>
                  <a:cubicBezTo>
                    <a:pt x="2087" y="54"/>
                    <a:pt x="2087" y="54"/>
                    <a:pt x="2087" y="54"/>
                  </a:cubicBezTo>
                  <a:cubicBezTo>
                    <a:pt x="2149" y="54"/>
                    <a:pt x="2149" y="54"/>
                    <a:pt x="2149" y="54"/>
                  </a:cubicBezTo>
                  <a:cubicBezTo>
                    <a:pt x="2203" y="54"/>
                    <a:pt x="2243" y="61"/>
                    <a:pt x="2267" y="76"/>
                  </a:cubicBezTo>
                  <a:cubicBezTo>
                    <a:pt x="2292" y="91"/>
                    <a:pt x="2304" y="116"/>
                    <a:pt x="2304" y="149"/>
                  </a:cubicBezTo>
                  <a:cubicBezTo>
                    <a:pt x="2304" y="164"/>
                    <a:pt x="2307" y="172"/>
                    <a:pt x="2313" y="171"/>
                  </a:cubicBezTo>
                  <a:cubicBezTo>
                    <a:pt x="2326" y="171"/>
                    <a:pt x="2333" y="158"/>
                    <a:pt x="2333" y="132"/>
                  </a:cubicBezTo>
                  <a:cubicBezTo>
                    <a:pt x="2333" y="119"/>
                    <a:pt x="2332" y="98"/>
                    <a:pt x="2329" y="69"/>
                  </a:cubicBezTo>
                  <a:cubicBezTo>
                    <a:pt x="2327" y="49"/>
                    <a:pt x="2326" y="35"/>
                    <a:pt x="2326" y="28"/>
                  </a:cubicBezTo>
                  <a:cubicBezTo>
                    <a:pt x="2326" y="17"/>
                    <a:pt x="2321" y="11"/>
                    <a:pt x="2311" y="11"/>
                  </a:cubicBezTo>
                  <a:cubicBezTo>
                    <a:pt x="2309" y="11"/>
                    <a:pt x="2307" y="11"/>
                    <a:pt x="2304" y="11"/>
                  </a:cubicBezTo>
                  <a:cubicBezTo>
                    <a:pt x="2279" y="14"/>
                    <a:pt x="2211" y="16"/>
                    <a:pt x="2101" y="16"/>
                  </a:cubicBezTo>
                  <a:cubicBezTo>
                    <a:pt x="1910" y="14"/>
                    <a:pt x="1910" y="14"/>
                    <a:pt x="1910" y="14"/>
                  </a:cubicBezTo>
                  <a:cubicBezTo>
                    <a:pt x="1859" y="12"/>
                    <a:pt x="1859" y="12"/>
                    <a:pt x="1859" y="12"/>
                  </a:cubicBezTo>
                  <a:cubicBezTo>
                    <a:pt x="1848" y="12"/>
                    <a:pt x="1840" y="12"/>
                    <a:pt x="1834" y="11"/>
                  </a:cubicBezTo>
                  <a:cubicBezTo>
                    <a:pt x="1826" y="11"/>
                    <a:pt x="1821" y="10"/>
                    <a:pt x="1819" y="10"/>
                  </a:cubicBezTo>
                  <a:cubicBezTo>
                    <a:pt x="1808" y="10"/>
                    <a:pt x="1802" y="14"/>
                    <a:pt x="1802" y="22"/>
                  </a:cubicBezTo>
                  <a:cubicBezTo>
                    <a:pt x="1802" y="31"/>
                    <a:pt x="1807" y="36"/>
                    <a:pt x="1816" y="37"/>
                  </a:cubicBezTo>
                  <a:cubicBezTo>
                    <a:pt x="1854" y="43"/>
                    <a:pt x="1880" y="52"/>
                    <a:pt x="1892" y="65"/>
                  </a:cubicBezTo>
                  <a:cubicBezTo>
                    <a:pt x="1904" y="79"/>
                    <a:pt x="1911" y="104"/>
                    <a:pt x="1911" y="142"/>
                  </a:cubicBezTo>
                  <a:cubicBezTo>
                    <a:pt x="1911" y="542"/>
                    <a:pt x="1911" y="542"/>
                    <a:pt x="1911" y="542"/>
                  </a:cubicBezTo>
                  <a:cubicBezTo>
                    <a:pt x="1911" y="572"/>
                    <a:pt x="1909" y="597"/>
                    <a:pt x="1905" y="614"/>
                  </a:cubicBezTo>
                  <a:cubicBezTo>
                    <a:pt x="1901" y="636"/>
                    <a:pt x="1895" y="650"/>
                    <a:pt x="1889" y="658"/>
                  </a:cubicBezTo>
                  <a:cubicBezTo>
                    <a:pt x="1882" y="667"/>
                    <a:pt x="1869" y="674"/>
                    <a:pt x="1849" y="682"/>
                  </a:cubicBezTo>
                  <a:cubicBezTo>
                    <a:pt x="1842" y="685"/>
                    <a:pt x="1838" y="690"/>
                    <a:pt x="1838" y="696"/>
                  </a:cubicBezTo>
                  <a:cubicBezTo>
                    <a:pt x="1839" y="703"/>
                    <a:pt x="1843" y="707"/>
                    <a:pt x="1851" y="707"/>
                  </a:cubicBezTo>
                  <a:cubicBezTo>
                    <a:pt x="1858" y="707"/>
                    <a:pt x="1867" y="707"/>
                    <a:pt x="1881" y="706"/>
                  </a:cubicBezTo>
                  <a:cubicBezTo>
                    <a:pt x="1931" y="703"/>
                    <a:pt x="1969" y="701"/>
                    <a:pt x="1993" y="701"/>
                  </a:cubicBezTo>
                  <a:cubicBezTo>
                    <a:pt x="2030" y="701"/>
                    <a:pt x="2059" y="702"/>
                    <a:pt x="2081" y="704"/>
                  </a:cubicBezTo>
                  <a:cubicBezTo>
                    <a:pt x="2139" y="710"/>
                    <a:pt x="2139" y="710"/>
                    <a:pt x="2139" y="710"/>
                  </a:cubicBezTo>
                  <a:cubicBezTo>
                    <a:pt x="2165" y="712"/>
                    <a:pt x="2189" y="714"/>
                    <a:pt x="2211" y="714"/>
                  </a:cubicBezTo>
                  <a:cubicBezTo>
                    <a:pt x="2248" y="714"/>
                    <a:pt x="2277" y="708"/>
                    <a:pt x="2299" y="697"/>
                  </a:cubicBezTo>
                  <a:cubicBezTo>
                    <a:pt x="2321" y="685"/>
                    <a:pt x="2340" y="667"/>
                    <a:pt x="2355" y="640"/>
                  </a:cubicBezTo>
                  <a:cubicBezTo>
                    <a:pt x="2373" y="609"/>
                    <a:pt x="2381" y="577"/>
                    <a:pt x="2381" y="544"/>
                  </a:cubicBezTo>
                  <a:cubicBezTo>
                    <a:pt x="2381" y="540"/>
                    <a:pt x="2380" y="536"/>
                    <a:pt x="2377" y="533"/>
                  </a:cubicBezTo>
                  <a:cubicBezTo>
                    <a:pt x="2374" y="530"/>
                    <a:pt x="2371" y="529"/>
                    <a:pt x="2368" y="530"/>
                  </a:cubicBezTo>
                  <a:cubicBezTo>
                    <a:pt x="2366" y="530"/>
                    <a:pt x="2364" y="532"/>
                    <a:pt x="2362" y="536"/>
                  </a:cubicBezTo>
                  <a:cubicBezTo>
                    <a:pt x="2320" y="620"/>
                    <a:pt x="2230" y="661"/>
                    <a:pt x="2094" y="661"/>
                  </a:cubicBezTo>
                  <a:cubicBezTo>
                    <a:pt x="2078" y="661"/>
                    <a:pt x="2066" y="659"/>
                    <a:pt x="2058" y="653"/>
                  </a:cubicBezTo>
                  <a:cubicBezTo>
                    <a:pt x="2050" y="648"/>
                    <a:pt x="2043" y="638"/>
                    <a:pt x="2038" y="622"/>
                  </a:cubicBezTo>
                  <a:cubicBezTo>
                    <a:pt x="2030" y="602"/>
                    <a:pt x="2027" y="567"/>
                    <a:pt x="2027" y="520"/>
                  </a:cubicBezTo>
                  <a:cubicBezTo>
                    <a:pt x="2027" y="475"/>
                    <a:pt x="2027" y="475"/>
                    <a:pt x="2027" y="475"/>
                  </a:cubicBezTo>
                  <a:cubicBezTo>
                    <a:pt x="2027" y="438"/>
                    <a:pt x="2028" y="412"/>
                    <a:pt x="2030" y="395"/>
                  </a:cubicBezTo>
                  <a:cubicBezTo>
                    <a:pt x="2032" y="380"/>
                    <a:pt x="2036" y="370"/>
                    <a:pt x="2041" y="366"/>
                  </a:cubicBezTo>
                  <a:cubicBezTo>
                    <a:pt x="2047" y="361"/>
                    <a:pt x="2058" y="358"/>
                    <a:pt x="2075" y="358"/>
                  </a:cubicBezTo>
                  <a:cubicBezTo>
                    <a:pt x="2109" y="358"/>
                    <a:pt x="2109" y="358"/>
                    <a:pt x="2109" y="358"/>
                  </a:cubicBezTo>
                  <a:cubicBezTo>
                    <a:pt x="2144" y="358"/>
                    <a:pt x="2167" y="359"/>
                    <a:pt x="2180" y="362"/>
                  </a:cubicBezTo>
                  <a:cubicBezTo>
                    <a:pt x="2192" y="364"/>
                    <a:pt x="2203" y="369"/>
                    <a:pt x="2212" y="377"/>
                  </a:cubicBezTo>
                  <a:cubicBezTo>
                    <a:pt x="2228" y="392"/>
                    <a:pt x="2238" y="414"/>
                    <a:pt x="2242" y="443"/>
                  </a:cubicBezTo>
                  <a:cubicBezTo>
                    <a:pt x="2244" y="456"/>
                    <a:pt x="2249" y="462"/>
                    <a:pt x="2258" y="462"/>
                  </a:cubicBezTo>
                  <a:cubicBezTo>
                    <a:pt x="2262" y="461"/>
                    <a:pt x="2265" y="460"/>
                    <a:pt x="2266" y="458"/>
                  </a:cubicBezTo>
                  <a:cubicBezTo>
                    <a:pt x="2267" y="457"/>
                    <a:pt x="2267" y="453"/>
                    <a:pt x="2267" y="449"/>
                  </a:cubicBezTo>
                  <a:cubicBezTo>
                    <a:pt x="2267" y="423"/>
                    <a:pt x="2267" y="423"/>
                    <a:pt x="2267" y="423"/>
                  </a:cubicBezTo>
                  <a:cubicBezTo>
                    <a:pt x="2267" y="404"/>
                    <a:pt x="2266" y="381"/>
                    <a:pt x="2264" y="355"/>
                  </a:cubicBezTo>
                  <a:cubicBezTo>
                    <a:pt x="2261" y="315"/>
                    <a:pt x="2259" y="290"/>
                    <a:pt x="2259" y="279"/>
                  </a:cubicBezTo>
                  <a:cubicBezTo>
                    <a:pt x="2259" y="273"/>
                    <a:pt x="2260" y="266"/>
                    <a:pt x="2260" y="257"/>
                  </a:cubicBezTo>
                  <a:cubicBezTo>
                    <a:pt x="2261" y="245"/>
                    <a:pt x="2262" y="237"/>
                    <a:pt x="2262" y="235"/>
                  </a:cubicBezTo>
                  <a:cubicBezTo>
                    <a:pt x="2262" y="225"/>
                    <a:pt x="2258" y="221"/>
                    <a:pt x="2251" y="221"/>
                  </a:cubicBezTo>
                  <a:cubicBezTo>
                    <a:pt x="2244" y="221"/>
                    <a:pt x="2239" y="225"/>
                    <a:pt x="2236" y="231"/>
                  </a:cubicBezTo>
                  <a:cubicBezTo>
                    <a:pt x="2224" y="255"/>
                    <a:pt x="2224" y="255"/>
                    <a:pt x="2224" y="255"/>
                  </a:cubicBezTo>
                  <a:cubicBezTo>
                    <a:pt x="2206" y="292"/>
                    <a:pt x="2180" y="310"/>
                    <a:pt x="2147" y="310"/>
                  </a:cubicBezTo>
                  <a:cubicBezTo>
                    <a:pt x="2104" y="310"/>
                    <a:pt x="2104" y="310"/>
                    <a:pt x="2104" y="310"/>
                  </a:cubicBezTo>
                  <a:cubicBezTo>
                    <a:pt x="2082" y="311"/>
                    <a:pt x="2082" y="311"/>
                    <a:pt x="2082" y="311"/>
                  </a:cubicBezTo>
                  <a:cubicBezTo>
                    <a:pt x="2066" y="311"/>
                    <a:pt x="2066" y="311"/>
                    <a:pt x="2066" y="311"/>
                  </a:cubicBezTo>
                  <a:cubicBezTo>
                    <a:pt x="2049" y="311"/>
                    <a:pt x="2038" y="307"/>
                    <a:pt x="2033" y="299"/>
                  </a:cubicBezTo>
                  <a:cubicBezTo>
                    <a:pt x="2029" y="290"/>
                    <a:pt x="2027" y="270"/>
                    <a:pt x="2027" y="239"/>
                  </a:cubicBezTo>
                  <a:cubicBezTo>
                    <a:pt x="2027" y="130"/>
                    <a:pt x="2027" y="130"/>
                    <a:pt x="2027" y="130"/>
                  </a:cubicBezTo>
                  <a:cubicBezTo>
                    <a:pt x="2027" y="109"/>
                    <a:pt x="2027" y="109"/>
                    <a:pt x="2027" y="109"/>
                  </a:cubicBezTo>
                  <a:close/>
                  <a:moveTo>
                    <a:pt x="3460" y="20"/>
                  </a:moveTo>
                  <a:cubicBezTo>
                    <a:pt x="3460" y="30"/>
                    <a:pt x="3466" y="35"/>
                    <a:pt x="3479" y="35"/>
                  </a:cubicBezTo>
                  <a:cubicBezTo>
                    <a:pt x="3509" y="35"/>
                    <a:pt x="3533" y="44"/>
                    <a:pt x="3550" y="61"/>
                  </a:cubicBezTo>
                  <a:cubicBezTo>
                    <a:pt x="3568" y="79"/>
                    <a:pt x="3578" y="103"/>
                    <a:pt x="3580" y="134"/>
                  </a:cubicBezTo>
                  <a:cubicBezTo>
                    <a:pt x="3582" y="238"/>
                    <a:pt x="3582" y="238"/>
                    <a:pt x="3582" y="238"/>
                  </a:cubicBezTo>
                  <a:cubicBezTo>
                    <a:pt x="3582" y="279"/>
                    <a:pt x="3582" y="279"/>
                    <a:pt x="3582" y="279"/>
                  </a:cubicBezTo>
                  <a:cubicBezTo>
                    <a:pt x="3582" y="372"/>
                    <a:pt x="3577" y="443"/>
                    <a:pt x="3565" y="493"/>
                  </a:cubicBezTo>
                  <a:cubicBezTo>
                    <a:pt x="3554" y="543"/>
                    <a:pt x="3535" y="581"/>
                    <a:pt x="3508" y="607"/>
                  </a:cubicBezTo>
                  <a:cubicBezTo>
                    <a:pt x="3468" y="645"/>
                    <a:pt x="3415" y="664"/>
                    <a:pt x="3351" y="664"/>
                  </a:cubicBezTo>
                  <a:cubicBezTo>
                    <a:pt x="3287" y="664"/>
                    <a:pt x="3235" y="646"/>
                    <a:pt x="3194" y="608"/>
                  </a:cubicBezTo>
                  <a:cubicBezTo>
                    <a:pt x="3167" y="584"/>
                    <a:pt x="3149" y="554"/>
                    <a:pt x="3141" y="520"/>
                  </a:cubicBezTo>
                  <a:cubicBezTo>
                    <a:pt x="3132" y="485"/>
                    <a:pt x="3128" y="427"/>
                    <a:pt x="3128" y="346"/>
                  </a:cubicBezTo>
                  <a:cubicBezTo>
                    <a:pt x="3127" y="256"/>
                    <a:pt x="3127" y="256"/>
                    <a:pt x="3127" y="256"/>
                  </a:cubicBezTo>
                  <a:cubicBezTo>
                    <a:pt x="3135" y="129"/>
                    <a:pt x="3135" y="129"/>
                    <a:pt x="3135" y="129"/>
                  </a:cubicBezTo>
                  <a:cubicBezTo>
                    <a:pt x="3137" y="96"/>
                    <a:pt x="3141" y="74"/>
                    <a:pt x="3148" y="63"/>
                  </a:cubicBezTo>
                  <a:cubicBezTo>
                    <a:pt x="3155" y="52"/>
                    <a:pt x="3169" y="44"/>
                    <a:pt x="3190" y="40"/>
                  </a:cubicBezTo>
                  <a:cubicBezTo>
                    <a:pt x="3200" y="38"/>
                    <a:pt x="3206" y="36"/>
                    <a:pt x="3209" y="34"/>
                  </a:cubicBezTo>
                  <a:cubicBezTo>
                    <a:pt x="3211" y="32"/>
                    <a:pt x="3213" y="28"/>
                    <a:pt x="3213" y="23"/>
                  </a:cubicBezTo>
                  <a:cubicBezTo>
                    <a:pt x="3213" y="13"/>
                    <a:pt x="3204" y="8"/>
                    <a:pt x="3187" y="8"/>
                  </a:cubicBezTo>
                  <a:cubicBezTo>
                    <a:pt x="3179" y="8"/>
                    <a:pt x="3168" y="9"/>
                    <a:pt x="3152" y="10"/>
                  </a:cubicBezTo>
                  <a:cubicBezTo>
                    <a:pt x="3112" y="14"/>
                    <a:pt x="3075" y="16"/>
                    <a:pt x="3042" y="16"/>
                  </a:cubicBezTo>
                  <a:cubicBezTo>
                    <a:pt x="3019" y="16"/>
                    <a:pt x="2986" y="13"/>
                    <a:pt x="2944" y="9"/>
                  </a:cubicBezTo>
                  <a:cubicBezTo>
                    <a:pt x="2934" y="8"/>
                    <a:pt x="2927" y="8"/>
                    <a:pt x="2923" y="8"/>
                  </a:cubicBezTo>
                  <a:cubicBezTo>
                    <a:pt x="2912" y="8"/>
                    <a:pt x="2906" y="12"/>
                    <a:pt x="2906" y="21"/>
                  </a:cubicBezTo>
                  <a:cubicBezTo>
                    <a:pt x="2906" y="30"/>
                    <a:pt x="2912" y="35"/>
                    <a:pt x="2925" y="37"/>
                  </a:cubicBezTo>
                  <a:cubicBezTo>
                    <a:pt x="2946" y="40"/>
                    <a:pt x="2965" y="45"/>
                    <a:pt x="2981" y="53"/>
                  </a:cubicBezTo>
                  <a:cubicBezTo>
                    <a:pt x="2995" y="60"/>
                    <a:pt x="3004" y="68"/>
                    <a:pt x="3009" y="77"/>
                  </a:cubicBezTo>
                  <a:cubicBezTo>
                    <a:pt x="3014" y="86"/>
                    <a:pt x="3016" y="103"/>
                    <a:pt x="3016" y="125"/>
                  </a:cubicBezTo>
                  <a:cubicBezTo>
                    <a:pt x="3017" y="217"/>
                    <a:pt x="3017" y="217"/>
                    <a:pt x="3017" y="217"/>
                  </a:cubicBezTo>
                  <a:cubicBezTo>
                    <a:pt x="3012" y="413"/>
                    <a:pt x="3012" y="413"/>
                    <a:pt x="3012" y="413"/>
                  </a:cubicBezTo>
                  <a:cubicBezTo>
                    <a:pt x="3012" y="539"/>
                    <a:pt x="3044" y="625"/>
                    <a:pt x="3108" y="669"/>
                  </a:cubicBezTo>
                  <a:cubicBezTo>
                    <a:pt x="3156" y="701"/>
                    <a:pt x="3222" y="717"/>
                    <a:pt x="3308" y="717"/>
                  </a:cubicBezTo>
                  <a:cubicBezTo>
                    <a:pt x="3430" y="717"/>
                    <a:pt x="3516" y="678"/>
                    <a:pt x="3567" y="600"/>
                  </a:cubicBezTo>
                  <a:cubicBezTo>
                    <a:pt x="3588" y="567"/>
                    <a:pt x="3603" y="521"/>
                    <a:pt x="3613" y="462"/>
                  </a:cubicBezTo>
                  <a:cubicBezTo>
                    <a:pt x="3622" y="402"/>
                    <a:pt x="3627" y="324"/>
                    <a:pt x="3627" y="227"/>
                  </a:cubicBezTo>
                  <a:cubicBezTo>
                    <a:pt x="3628" y="165"/>
                    <a:pt x="3628" y="165"/>
                    <a:pt x="3628" y="165"/>
                  </a:cubicBezTo>
                  <a:cubicBezTo>
                    <a:pt x="3628" y="121"/>
                    <a:pt x="3628" y="121"/>
                    <a:pt x="3628" y="121"/>
                  </a:cubicBezTo>
                  <a:cubicBezTo>
                    <a:pt x="3628" y="69"/>
                    <a:pt x="3641" y="41"/>
                    <a:pt x="3667" y="37"/>
                  </a:cubicBezTo>
                  <a:cubicBezTo>
                    <a:pt x="3686" y="33"/>
                    <a:pt x="3686" y="33"/>
                    <a:pt x="3686" y="33"/>
                  </a:cubicBezTo>
                  <a:cubicBezTo>
                    <a:pt x="3695" y="32"/>
                    <a:pt x="3699" y="28"/>
                    <a:pt x="3699" y="21"/>
                  </a:cubicBezTo>
                  <a:cubicBezTo>
                    <a:pt x="3699" y="12"/>
                    <a:pt x="3694" y="7"/>
                    <a:pt x="3685" y="7"/>
                  </a:cubicBezTo>
                  <a:cubicBezTo>
                    <a:pt x="3680" y="7"/>
                    <a:pt x="3675" y="8"/>
                    <a:pt x="3669" y="8"/>
                  </a:cubicBezTo>
                  <a:cubicBezTo>
                    <a:pt x="3656" y="10"/>
                    <a:pt x="3641" y="12"/>
                    <a:pt x="3624" y="13"/>
                  </a:cubicBezTo>
                  <a:cubicBezTo>
                    <a:pt x="3574" y="15"/>
                    <a:pt x="3574" y="15"/>
                    <a:pt x="3574" y="15"/>
                  </a:cubicBezTo>
                  <a:cubicBezTo>
                    <a:pt x="3521" y="12"/>
                    <a:pt x="3521" y="12"/>
                    <a:pt x="3521" y="12"/>
                  </a:cubicBezTo>
                  <a:cubicBezTo>
                    <a:pt x="3500" y="11"/>
                    <a:pt x="3487" y="10"/>
                    <a:pt x="3481" y="9"/>
                  </a:cubicBezTo>
                  <a:cubicBezTo>
                    <a:pt x="3475" y="8"/>
                    <a:pt x="3472" y="8"/>
                    <a:pt x="3469" y="8"/>
                  </a:cubicBezTo>
                  <a:cubicBezTo>
                    <a:pt x="3463" y="8"/>
                    <a:pt x="3460" y="12"/>
                    <a:pt x="3460" y="20"/>
                  </a:cubicBezTo>
                  <a:cubicBezTo>
                    <a:pt x="3460" y="20"/>
                    <a:pt x="3460" y="20"/>
                    <a:pt x="3460" y="20"/>
                  </a:cubicBezTo>
                  <a:close/>
                  <a:moveTo>
                    <a:pt x="4141" y="99"/>
                  </a:moveTo>
                  <a:cubicBezTo>
                    <a:pt x="4106" y="58"/>
                    <a:pt x="4106" y="58"/>
                    <a:pt x="4106" y="58"/>
                  </a:cubicBezTo>
                  <a:cubicBezTo>
                    <a:pt x="4087" y="35"/>
                    <a:pt x="4074" y="21"/>
                    <a:pt x="4068" y="16"/>
                  </a:cubicBezTo>
                  <a:cubicBezTo>
                    <a:pt x="4062" y="12"/>
                    <a:pt x="4054" y="9"/>
                    <a:pt x="4043" y="9"/>
                  </a:cubicBezTo>
                  <a:cubicBezTo>
                    <a:pt x="4036" y="9"/>
                    <a:pt x="4027" y="10"/>
                    <a:pt x="4015" y="11"/>
                  </a:cubicBezTo>
                  <a:cubicBezTo>
                    <a:pt x="3985" y="14"/>
                    <a:pt x="3957" y="16"/>
                    <a:pt x="3931" y="16"/>
                  </a:cubicBezTo>
                  <a:cubicBezTo>
                    <a:pt x="3910" y="16"/>
                    <a:pt x="3910" y="16"/>
                    <a:pt x="3910" y="16"/>
                  </a:cubicBezTo>
                  <a:cubicBezTo>
                    <a:pt x="3875" y="14"/>
                    <a:pt x="3875" y="14"/>
                    <a:pt x="3875" y="14"/>
                  </a:cubicBezTo>
                  <a:cubicBezTo>
                    <a:pt x="3863" y="14"/>
                    <a:pt x="3858" y="19"/>
                    <a:pt x="3858" y="29"/>
                  </a:cubicBezTo>
                  <a:cubicBezTo>
                    <a:pt x="3858" y="37"/>
                    <a:pt x="3863" y="41"/>
                    <a:pt x="3873" y="42"/>
                  </a:cubicBezTo>
                  <a:cubicBezTo>
                    <a:pt x="3950" y="47"/>
                    <a:pt x="3988" y="102"/>
                    <a:pt x="3988" y="205"/>
                  </a:cubicBezTo>
                  <a:cubicBezTo>
                    <a:pt x="3988" y="424"/>
                    <a:pt x="3988" y="424"/>
                    <a:pt x="3988" y="424"/>
                  </a:cubicBezTo>
                  <a:cubicBezTo>
                    <a:pt x="3984" y="543"/>
                    <a:pt x="3984" y="543"/>
                    <a:pt x="3984" y="543"/>
                  </a:cubicBezTo>
                  <a:cubicBezTo>
                    <a:pt x="3984" y="585"/>
                    <a:pt x="3979" y="616"/>
                    <a:pt x="3967" y="638"/>
                  </a:cubicBezTo>
                  <a:cubicBezTo>
                    <a:pt x="3956" y="660"/>
                    <a:pt x="3938" y="675"/>
                    <a:pt x="3914" y="682"/>
                  </a:cubicBezTo>
                  <a:cubicBezTo>
                    <a:pt x="3904" y="685"/>
                    <a:pt x="3899" y="689"/>
                    <a:pt x="3899" y="696"/>
                  </a:cubicBezTo>
                  <a:cubicBezTo>
                    <a:pt x="3899" y="705"/>
                    <a:pt x="3903" y="709"/>
                    <a:pt x="3913" y="709"/>
                  </a:cubicBezTo>
                  <a:cubicBezTo>
                    <a:pt x="3918" y="709"/>
                    <a:pt x="3927" y="708"/>
                    <a:pt x="3938" y="706"/>
                  </a:cubicBezTo>
                  <a:cubicBezTo>
                    <a:pt x="3965" y="701"/>
                    <a:pt x="3995" y="699"/>
                    <a:pt x="4029" y="699"/>
                  </a:cubicBezTo>
                  <a:cubicBezTo>
                    <a:pt x="4064" y="699"/>
                    <a:pt x="4095" y="701"/>
                    <a:pt x="4123" y="706"/>
                  </a:cubicBezTo>
                  <a:cubicBezTo>
                    <a:pt x="4133" y="707"/>
                    <a:pt x="4139" y="708"/>
                    <a:pt x="4143" y="708"/>
                  </a:cubicBezTo>
                  <a:cubicBezTo>
                    <a:pt x="4154" y="708"/>
                    <a:pt x="4159" y="702"/>
                    <a:pt x="4159" y="692"/>
                  </a:cubicBezTo>
                  <a:cubicBezTo>
                    <a:pt x="4159" y="685"/>
                    <a:pt x="4154" y="680"/>
                    <a:pt x="4144" y="679"/>
                  </a:cubicBezTo>
                  <a:cubicBezTo>
                    <a:pt x="4089" y="674"/>
                    <a:pt x="4056" y="653"/>
                    <a:pt x="4045" y="615"/>
                  </a:cubicBezTo>
                  <a:cubicBezTo>
                    <a:pt x="4035" y="580"/>
                    <a:pt x="4030" y="510"/>
                    <a:pt x="4030" y="406"/>
                  </a:cubicBezTo>
                  <a:cubicBezTo>
                    <a:pt x="4030" y="210"/>
                    <a:pt x="4030" y="210"/>
                    <a:pt x="4030" y="210"/>
                  </a:cubicBezTo>
                  <a:cubicBezTo>
                    <a:pt x="4030" y="195"/>
                    <a:pt x="4030" y="195"/>
                    <a:pt x="4030" y="195"/>
                  </a:cubicBezTo>
                  <a:cubicBezTo>
                    <a:pt x="4030" y="180"/>
                    <a:pt x="4034" y="173"/>
                    <a:pt x="4042" y="173"/>
                  </a:cubicBezTo>
                  <a:cubicBezTo>
                    <a:pt x="4045" y="173"/>
                    <a:pt x="4051" y="177"/>
                    <a:pt x="4059" y="186"/>
                  </a:cubicBezTo>
                  <a:cubicBezTo>
                    <a:pt x="4518" y="696"/>
                    <a:pt x="4518" y="696"/>
                    <a:pt x="4518" y="696"/>
                  </a:cubicBezTo>
                  <a:cubicBezTo>
                    <a:pt x="4525" y="703"/>
                    <a:pt x="4531" y="707"/>
                    <a:pt x="4537" y="707"/>
                  </a:cubicBezTo>
                  <a:cubicBezTo>
                    <a:pt x="4544" y="707"/>
                    <a:pt x="4547" y="703"/>
                    <a:pt x="4547" y="694"/>
                  </a:cubicBezTo>
                  <a:cubicBezTo>
                    <a:pt x="4545" y="630"/>
                    <a:pt x="4545" y="630"/>
                    <a:pt x="4545" y="630"/>
                  </a:cubicBezTo>
                  <a:cubicBezTo>
                    <a:pt x="4544" y="592"/>
                    <a:pt x="4544" y="592"/>
                    <a:pt x="4544" y="592"/>
                  </a:cubicBezTo>
                  <a:cubicBezTo>
                    <a:pt x="4545" y="536"/>
                    <a:pt x="4545" y="536"/>
                    <a:pt x="4545" y="536"/>
                  </a:cubicBezTo>
                  <a:cubicBezTo>
                    <a:pt x="4547" y="493"/>
                    <a:pt x="4547" y="493"/>
                    <a:pt x="4547" y="493"/>
                  </a:cubicBezTo>
                  <a:cubicBezTo>
                    <a:pt x="4554" y="177"/>
                    <a:pt x="4554" y="177"/>
                    <a:pt x="4554" y="177"/>
                  </a:cubicBezTo>
                  <a:cubicBezTo>
                    <a:pt x="4554" y="153"/>
                    <a:pt x="4554" y="153"/>
                    <a:pt x="4554" y="153"/>
                  </a:cubicBezTo>
                  <a:cubicBezTo>
                    <a:pt x="4554" y="84"/>
                    <a:pt x="4576" y="45"/>
                    <a:pt x="4619" y="37"/>
                  </a:cubicBezTo>
                  <a:cubicBezTo>
                    <a:pt x="4630" y="35"/>
                    <a:pt x="4635" y="30"/>
                    <a:pt x="4635" y="22"/>
                  </a:cubicBezTo>
                  <a:cubicBezTo>
                    <a:pt x="4635" y="12"/>
                    <a:pt x="4630" y="7"/>
                    <a:pt x="4619" y="7"/>
                  </a:cubicBezTo>
                  <a:cubicBezTo>
                    <a:pt x="4616" y="7"/>
                    <a:pt x="4611" y="8"/>
                    <a:pt x="4605" y="8"/>
                  </a:cubicBezTo>
                  <a:cubicBezTo>
                    <a:pt x="4554" y="15"/>
                    <a:pt x="4517" y="18"/>
                    <a:pt x="4494" y="18"/>
                  </a:cubicBezTo>
                  <a:cubicBezTo>
                    <a:pt x="4482" y="18"/>
                    <a:pt x="4468" y="17"/>
                    <a:pt x="4450" y="15"/>
                  </a:cubicBezTo>
                  <a:cubicBezTo>
                    <a:pt x="4423" y="12"/>
                    <a:pt x="4404" y="10"/>
                    <a:pt x="4392" y="10"/>
                  </a:cubicBezTo>
                  <a:cubicBezTo>
                    <a:pt x="4382" y="10"/>
                    <a:pt x="4377" y="14"/>
                    <a:pt x="4377" y="23"/>
                  </a:cubicBezTo>
                  <a:cubicBezTo>
                    <a:pt x="4377" y="31"/>
                    <a:pt x="4383" y="35"/>
                    <a:pt x="4394" y="35"/>
                  </a:cubicBezTo>
                  <a:cubicBezTo>
                    <a:pt x="4440" y="39"/>
                    <a:pt x="4472" y="54"/>
                    <a:pt x="4488" y="82"/>
                  </a:cubicBezTo>
                  <a:cubicBezTo>
                    <a:pt x="4504" y="110"/>
                    <a:pt x="4512" y="163"/>
                    <a:pt x="4512" y="242"/>
                  </a:cubicBezTo>
                  <a:cubicBezTo>
                    <a:pt x="4512" y="310"/>
                    <a:pt x="4510" y="380"/>
                    <a:pt x="4507" y="455"/>
                  </a:cubicBezTo>
                  <a:cubicBezTo>
                    <a:pt x="4507" y="475"/>
                    <a:pt x="4503" y="486"/>
                    <a:pt x="4496" y="486"/>
                  </a:cubicBezTo>
                  <a:cubicBezTo>
                    <a:pt x="4488" y="486"/>
                    <a:pt x="4473" y="473"/>
                    <a:pt x="4450" y="447"/>
                  </a:cubicBezTo>
                  <a:cubicBezTo>
                    <a:pt x="4433" y="428"/>
                    <a:pt x="4433" y="428"/>
                    <a:pt x="4433" y="428"/>
                  </a:cubicBezTo>
                  <a:cubicBezTo>
                    <a:pt x="4166" y="128"/>
                    <a:pt x="4166" y="128"/>
                    <a:pt x="4166" y="128"/>
                  </a:cubicBezTo>
                  <a:cubicBezTo>
                    <a:pt x="4163" y="125"/>
                    <a:pt x="4155" y="115"/>
                    <a:pt x="4141" y="99"/>
                  </a:cubicBezTo>
                  <a:cubicBezTo>
                    <a:pt x="4141" y="99"/>
                    <a:pt x="4141" y="99"/>
                    <a:pt x="4141" y="99"/>
                  </a:cubicBezTo>
                  <a:close/>
                  <a:moveTo>
                    <a:pt x="5037" y="117"/>
                  </a:moveTo>
                  <a:cubicBezTo>
                    <a:pt x="5037" y="88"/>
                    <a:pt x="5041" y="69"/>
                    <a:pt x="5048" y="60"/>
                  </a:cubicBezTo>
                  <a:cubicBezTo>
                    <a:pt x="5055" y="50"/>
                    <a:pt x="5070" y="44"/>
                    <a:pt x="5094" y="40"/>
                  </a:cubicBezTo>
                  <a:cubicBezTo>
                    <a:pt x="5101" y="39"/>
                    <a:pt x="5105" y="37"/>
                    <a:pt x="5107" y="35"/>
                  </a:cubicBezTo>
                  <a:cubicBezTo>
                    <a:pt x="5109" y="33"/>
                    <a:pt x="5110" y="29"/>
                    <a:pt x="5110" y="23"/>
                  </a:cubicBezTo>
                  <a:cubicBezTo>
                    <a:pt x="5110" y="15"/>
                    <a:pt x="5104" y="10"/>
                    <a:pt x="5093" y="10"/>
                  </a:cubicBezTo>
                  <a:cubicBezTo>
                    <a:pt x="5074" y="10"/>
                    <a:pt x="5048" y="12"/>
                    <a:pt x="5013" y="14"/>
                  </a:cubicBezTo>
                  <a:cubicBezTo>
                    <a:pt x="4976" y="17"/>
                    <a:pt x="4976" y="17"/>
                    <a:pt x="4976" y="17"/>
                  </a:cubicBezTo>
                  <a:cubicBezTo>
                    <a:pt x="4948" y="19"/>
                    <a:pt x="4925" y="21"/>
                    <a:pt x="4906" y="21"/>
                  </a:cubicBezTo>
                  <a:cubicBezTo>
                    <a:pt x="4878" y="21"/>
                    <a:pt x="4857" y="19"/>
                    <a:pt x="4845" y="17"/>
                  </a:cubicBezTo>
                  <a:cubicBezTo>
                    <a:pt x="4833" y="14"/>
                    <a:pt x="4824" y="13"/>
                    <a:pt x="4818" y="12"/>
                  </a:cubicBezTo>
                  <a:cubicBezTo>
                    <a:pt x="4810" y="12"/>
                    <a:pt x="4806" y="17"/>
                    <a:pt x="4806" y="26"/>
                  </a:cubicBezTo>
                  <a:cubicBezTo>
                    <a:pt x="4806" y="32"/>
                    <a:pt x="4808" y="37"/>
                    <a:pt x="4813" y="39"/>
                  </a:cubicBezTo>
                  <a:cubicBezTo>
                    <a:pt x="4818" y="42"/>
                    <a:pt x="4829" y="45"/>
                    <a:pt x="4846" y="47"/>
                  </a:cubicBezTo>
                  <a:cubicBezTo>
                    <a:pt x="4875" y="52"/>
                    <a:pt x="4894" y="60"/>
                    <a:pt x="4905" y="74"/>
                  </a:cubicBezTo>
                  <a:cubicBezTo>
                    <a:pt x="4916" y="87"/>
                    <a:pt x="4921" y="109"/>
                    <a:pt x="4921" y="140"/>
                  </a:cubicBezTo>
                  <a:cubicBezTo>
                    <a:pt x="4921" y="541"/>
                    <a:pt x="4921" y="541"/>
                    <a:pt x="4921" y="541"/>
                  </a:cubicBezTo>
                  <a:cubicBezTo>
                    <a:pt x="4921" y="586"/>
                    <a:pt x="4921" y="586"/>
                    <a:pt x="4921" y="586"/>
                  </a:cubicBezTo>
                  <a:cubicBezTo>
                    <a:pt x="4921" y="615"/>
                    <a:pt x="4917" y="636"/>
                    <a:pt x="4909" y="649"/>
                  </a:cubicBezTo>
                  <a:cubicBezTo>
                    <a:pt x="4901" y="661"/>
                    <a:pt x="4885" y="672"/>
                    <a:pt x="4861" y="681"/>
                  </a:cubicBezTo>
                  <a:cubicBezTo>
                    <a:pt x="4846" y="693"/>
                    <a:pt x="4846" y="693"/>
                    <a:pt x="4846" y="693"/>
                  </a:cubicBezTo>
                  <a:cubicBezTo>
                    <a:pt x="4847" y="697"/>
                    <a:pt x="4847" y="697"/>
                    <a:pt x="4847" y="697"/>
                  </a:cubicBezTo>
                  <a:cubicBezTo>
                    <a:pt x="4849" y="704"/>
                    <a:pt x="4854" y="708"/>
                    <a:pt x="4861" y="708"/>
                  </a:cubicBezTo>
                  <a:cubicBezTo>
                    <a:pt x="4869" y="708"/>
                    <a:pt x="4881" y="706"/>
                    <a:pt x="4898" y="703"/>
                  </a:cubicBezTo>
                  <a:cubicBezTo>
                    <a:pt x="4917" y="699"/>
                    <a:pt x="4944" y="698"/>
                    <a:pt x="4977" y="698"/>
                  </a:cubicBezTo>
                  <a:cubicBezTo>
                    <a:pt x="5005" y="698"/>
                    <a:pt x="5040" y="700"/>
                    <a:pt x="5084" y="705"/>
                  </a:cubicBezTo>
                  <a:cubicBezTo>
                    <a:pt x="5101" y="707"/>
                    <a:pt x="5115" y="708"/>
                    <a:pt x="5124" y="708"/>
                  </a:cubicBezTo>
                  <a:cubicBezTo>
                    <a:pt x="5146" y="708"/>
                    <a:pt x="5157" y="703"/>
                    <a:pt x="5157" y="693"/>
                  </a:cubicBezTo>
                  <a:cubicBezTo>
                    <a:pt x="5157" y="682"/>
                    <a:pt x="5149" y="677"/>
                    <a:pt x="5132" y="677"/>
                  </a:cubicBezTo>
                  <a:cubicBezTo>
                    <a:pt x="5107" y="677"/>
                    <a:pt x="5087" y="670"/>
                    <a:pt x="5071" y="657"/>
                  </a:cubicBezTo>
                  <a:cubicBezTo>
                    <a:pt x="5055" y="643"/>
                    <a:pt x="5046" y="623"/>
                    <a:pt x="5041" y="597"/>
                  </a:cubicBezTo>
                  <a:cubicBezTo>
                    <a:pt x="5037" y="547"/>
                    <a:pt x="5037" y="547"/>
                    <a:pt x="5037" y="547"/>
                  </a:cubicBezTo>
                  <a:cubicBezTo>
                    <a:pt x="5037" y="117"/>
                    <a:pt x="5037" y="117"/>
                    <a:pt x="5037" y="117"/>
                  </a:cubicBezTo>
                  <a:close/>
                  <a:moveTo>
                    <a:pt x="5513" y="83"/>
                  </a:moveTo>
                  <a:cubicBezTo>
                    <a:pt x="5513" y="58"/>
                    <a:pt x="5526" y="44"/>
                    <a:pt x="5550" y="39"/>
                  </a:cubicBezTo>
                  <a:cubicBezTo>
                    <a:pt x="5565" y="36"/>
                    <a:pt x="5572" y="31"/>
                    <a:pt x="5572" y="23"/>
                  </a:cubicBezTo>
                  <a:cubicBezTo>
                    <a:pt x="5572" y="14"/>
                    <a:pt x="5567" y="9"/>
                    <a:pt x="5558" y="9"/>
                  </a:cubicBezTo>
                  <a:cubicBezTo>
                    <a:pt x="5551" y="9"/>
                    <a:pt x="5536" y="10"/>
                    <a:pt x="5514" y="11"/>
                  </a:cubicBezTo>
                  <a:cubicBezTo>
                    <a:pt x="5461" y="14"/>
                    <a:pt x="5461" y="14"/>
                    <a:pt x="5461" y="14"/>
                  </a:cubicBezTo>
                  <a:cubicBezTo>
                    <a:pt x="5376" y="11"/>
                    <a:pt x="5376" y="11"/>
                    <a:pt x="5376" y="11"/>
                  </a:cubicBezTo>
                  <a:cubicBezTo>
                    <a:pt x="5353" y="11"/>
                    <a:pt x="5333" y="10"/>
                    <a:pt x="5316" y="8"/>
                  </a:cubicBezTo>
                  <a:cubicBezTo>
                    <a:pt x="5309" y="8"/>
                    <a:pt x="5304" y="7"/>
                    <a:pt x="5301" y="7"/>
                  </a:cubicBezTo>
                  <a:cubicBezTo>
                    <a:pt x="5292" y="7"/>
                    <a:pt x="5287" y="12"/>
                    <a:pt x="5287" y="21"/>
                  </a:cubicBezTo>
                  <a:cubicBezTo>
                    <a:pt x="5287" y="30"/>
                    <a:pt x="5294" y="35"/>
                    <a:pt x="5307" y="38"/>
                  </a:cubicBezTo>
                  <a:cubicBezTo>
                    <a:pt x="5331" y="43"/>
                    <a:pt x="5349" y="56"/>
                    <a:pt x="5363" y="76"/>
                  </a:cubicBezTo>
                  <a:cubicBezTo>
                    <a:pt x="5377" y="95"/>
                    <a:pt x="5395" y="136"/>
                    <a:pt x="5418" y="198"/>
                  </a:cubicBezTo>
                  <a:cubicBezTo>
                    <a:pt x="5438" y="251"/>
                    <a:pt x="5462" y="311"/>
                    <a:pt x="5491" y="377"/>
                  </a:cubicBezTo>
                  <a:cubicBezTo>
                    <a:pt x="5611" y="649"/>
                    <a:pt x="5611" y="649"/>
                    <a:pt x="5611" y="649"/>
                  </a:cubicBezTo>
                  <a:cubicBezTo>
                    <a:pt x="5624" y="679"/>
                    <a:pt x="5624" y="679"/>
                    <a:pt x="5624" y="679"/>
                  </a:cubicBezTo>
                  <a:cubicBezTo>
                    <a:pt x="5635" y="705"/>
                    <a:pt x="5635" y="705"/>
                    <a:pt x="5635" y="705"/>
                  </a:cubicBezTo>
                  <a:cubicBezTo>
                    <a:pt x="5639" y="713"/>
                    <a:pt x="5644" y="717"/>
                    <a:pt x="5651" y="717"/>
                  </a:cubicBezTo>
                  <a:cubicBezTo>
                    <a:pt x="5660" y="717"/>
                    <a:pt x="5668" y="710"/>
                    <a:pt x="5675" y="695"/>
                  </a:cubicBezTo>
                  <a:cubicBezTo>
                    <a:pt x="5677" y="689"/>
                    <a:pt x="5687" y="667"/>
                    <a:pt x="5705" y="630"/>
                  </a:cubicBezTo>
                  <a:cubicBezTo>
                    <a:pt x="5708" y="626"/>
                    <a:pt x="5723" y="592"/>
                    <a:pt x="5751" y="530"/>
                  </a:cubicBezTo>
                  <a:cubicBezTo>
                    <a:pt x="5837" y="340"/>
                    <a:pt x="5837" y="340"/>
                    <a:pt x="5837" y="340"/>
                  </a:cubicBezTo>
                  <a:cubicBezTo>
                    <a:pt x="5912" y="166"/>
                    <a:pt x="5912" y="166"/>
                    <a:pt x="5912" y="166"/>
                  </a:cubicBezTo>
                  <a:cubicBezTo>
                    <a:pt x="5935" y="114"/>
                    <a:pt x="5953" y="81"/>
                    <a:pt x="5965" y="64"/>
                  </a:cubicBezTo>
                  <a:cubicBezTo>
                    <a:pt x="5977" y="48"/>
                    <a:pt x="5993" y="38"/>
                    <a:pt x="6013" y="34"/>
                  </a:cubicBezTo>
                  <a:cubicBezTo>
                    <a:pt x="6023" y="32"/>
                    <a:pt x="6028" y="27"/>
                    <a:pt x="6028" y="19"/>
                  </a:cubicBezTo>
                  <a:cubicBezTo>
                    <a:pt x="6028" y="11"/>
                    <a:pt x="6025" y="6"/>
                    <a:pt x="6019" y="6"/>
                  </a:cubicBezTo>
                  <a:cubicBezTo>
                    <a:pt x="6014" y="6"/>
                    <a:pt x="6008" y="7"/>
                    <a:pt x="5999" y="8"/>
                  </a:cubicBezTo>
                  <a:cubicBezTo>
                    <a:pt x="5976" y="12"/>
                    <a:pt x="5950" y="14"/>
                    <a:pt x="5919" y="14"/>
                  </a:cubicBezTo>
                  <a:cubicBezTo>
                    <a:pt x="5909" y="14"/>
                    <a:pt x="5892" y="14"/>
                    <a:pt x="5868" y="12"/>
                  </a:cubicBezTo>
                  <a:cubicBezTo>
                    <a:pt x="5815" y="9"/>
                    <a:pt x="5815" y="9"/>
                    <a:pt x="5815" y="9"/>
                  </a:cubicBezTo>
                  <a:cubicBezTo>
                    <a:pt x="5801" y="9"/>
                    <a:pt x="5792" y="8"/>
                    <a:pt x="5787" y="8"/>
                  </a:cubicBezTo>
                  <a:cubicBezTo>
                    <a:pt x="5779" y="8"/>
                    <a:pt x="5775" y="12"/>
                    <a:pt x="5775" y="20"/>
                  </a:cubicBezTo>
                  <a:cubicBezTo>
                    <a:pt x="5775" y="28"/>
                    <a:pt x="5781" y="33"/>
                    <a:pt x="5792" y="34"/>
                  </a:cubicBezTo>
                  <a:cubicBezTo>
                    <a:pt x="5820" y="38"/>
                    <a:pt x="5840" y="47"/>
                    <a:pt x="5855" y="60"/>
                  </a:cubicBezTo>
                  <a:cubicBezTo>
                    <a:pt x="5870" y="73"/>
                    <a:pt x="5877" y="91"/>
                    <a:pt x="5877" y="111"/>
                  </a:cubicBezTo>
                  <a:cubicBezTo>
                    <a:pt x="5877" y="148"/>
                    <a:pt x="5858" y="208"/>
                    <a:pt x="5821" y="290"/>
                  </a:cubicBezTo>
                  <a:cubicBezTo>
                    <a:pt x="5707" y="543"/>
                    <a:pt x="5707" y="543"/>
                    <a:pt x="5707" y="543"/>
                  </a:cubicBezTo>
                  <a:cubicBezTo>
                    <a:pt x="5703" y="552"/>
                    <a:pt x="5698" y="557"/>
                    <a:pt x="5695" y="557"/>
                  </a:cubicBezTo>
                  <a:cubicBezTo>
                    <a:pt x="5691" y="556"/>
                    <a:pt x="5686" y="550"/>
                    <a:pt x="5681" y="538"/>
                  </a:cubicBezTo>
                  <a:cubicBezTo>
                    <a:pt x="5568" y="262"/>
                    <a:pt x="5568" y="262"/>
                    <a:pt x="5568" y="262"/>
                  </a:cubicBezTo>
                  <a:cubicBezTo>
                    <a:pt x="5532" y="173"/>
                    <a:pt x="5513" y="113"/>
                    <a:pt x="5513" y="83"/>
                  </a:cubicBezTo>
                  <a:cubicBezTo>
                    <a:pt x="5513" y="83"/>
                    <a:pt x="5513" y="83"/>
                    <a:pt x="5513" y="83"/>
                  </a:cubicBezTo>
                  <a:close/>
                  <a:moveTo>
                    <a:pt x="6381" y="109"/>
                  </a:moveTo>
                  <a:cubicBezTo>
                    <a:pt x="6381" y="80"/>
                    <a:pt x="6390" y="63"/>
                    <a:pt x="6407" y="58"/>
                  </a:cubicBezTo>
                  <a:cubicBezTo>
                    <a:pt x="6441" y="54"/>
                    <a:pt x="6441" y="54"/>
                    <a:pt x="6441" y="54"/>
                  </a:cubicBezTo>
                  <a:cubicBezTo>
                    <a:pt x="6503" y="54"/>
                    <a:pt x="6503" y="54"/>
                    <a:pt x="6503" y="54"/>
                  </a:cubicBezTo>
                  <a:cubicBezTo>
                    <a:pt x="6557" y="54"/>
                    <a:pt x="6597" y="61"/>
                    <a:pt x="6621" y="76"/>
                  </a:cubicBezTo>
                  <a:cubicBezTo>
                    <a:pt x="6646" y="91"/>
                    <a:pt x="6658" y="116"/>
                    <a:pt x="6658" y="149"/>
                  </a:cubicBezTo>
                  <a:cubicBezTo>
                    <a:pt x="6658" y="164"/>
                    <a:pt x="6661" y="172"/>
                    <a:pt x="6667" y="171"/>
                  </a:cubicBezTo>
                  <a:cubicBezTo>
                    <a:pt x="6680" y="171"/>
                    <a:pt x="6687" y="158"/>
                    <a:pt x="6687" y="132"/>
                  </a:cubicBezTo>
                  <a:cubicBezTo>
                    <a:pt x="6687" y="119"/>
                    <a:pt x="6686" y="98"/>
                    <a:pt x="6683" y="69"/>
                  </a:cubicBezTo>
                  <a:cubicBezTo>
                    <a:pt x="6681" y="49"/>
                    <a:pt x="6680" y="35"/>
                    <a:pt x="6680" y="28"/>
                  </a:cubicBezTo>
                  <a:cubicBezTo>
                    <a:pt x="6680" y="17"/>
                    <a:pt x="6675" y="11"/>
                    <a:pt x="6665" y="11"/>
                  </a:cubicBezTo>
                  <a:cubicBezTo>
                    <a:pt x="6663" y="11"/>
                    <a:pt x="6661" y="11"/>
                    <a:pt x="6658" y="11"/>
                  </a:cubicBezTo>
                  <a:cubicBezTo>
                    <a:pt x="6633" y="14"/>
                    <a:pt x="6565" y="16"/>
                    <a:pt x="6455" y="16"/>
                  </a:cubicBezTo>
                  <a:cubicBezTo>
                    <a:pt x="6263" y="14"/>
                    <a:pt x="6263" y="14"/>
                    <a:pt x="6263" y="14"/>
                  </a:cubicBezTo>
                  <a:cubicBezTo>
                    <a:pt x="6213" y="12"/>
                    <a:pt x="6213" y="12"/>
                    <a:pt x="6213" y="12"/>
                  </a:cubicBezTo>
                  <a:cubicBezTo>
                    <a:pt x="6202" y="12"/>
                    <a:pt x="6194" y="12"/>
                    <a:pt x="6188" y="11"/>
                  </a:cubicBezTo>
                  <a:cubicBezTo>
                    <a:pt x="6180" y="11"/>
                    <a:pt x="6175" y="10"/>
                    <a:pt x="6173" y="10"/>
                  </a:cubicBezTo>
                  <a:cubicBezTo>
                    <a:pt x="6162" y="10"/>
                    <a:pt x="6156" y="14"/>
                    <a:pt x="6156" y="22"/>
                  </a:cubicBezTo>
                  <a:cubicBezTo>
                    <a:pt x="6156" y="31"/>
                    <a:pt x="6160" y="36"/>
                    <a:pt x="6170" y="37"/>
                  </a:cubicBezTo>
                  <a:cubicBezTo>
                    <a:pt x="6208" y="43"/>
                    <a:pt x="6234" y="52"/>
                    <a:pt x="6246" y="65"/>
                  </a:cubicBezTo>
                  <a:cubicBezTo>
                    <a:pt x="6258" y="79"/>
                    <a:pt x="6265" y="104"/>
                    <a:pt x="6265" y="142"/>
                  </a:cubicBezTo>
                  <a:cubicBezTo>
                    <a:pt x="6265" y="542"/>
                    <a:pt x="6265" y="542"/>
                    <a:pt x="6265" y="542"/>
                  </a:cubicBezTo>
                  <a:cubicBezTo>
                    <a:pt x="6265" y="572"/>
                    <a:pt x="6263" y="597"/>
                    <a:pt x="6259" y="614"/>
                  </a:cubicBezTo>
                  <a:cubicBezTo>
                    <a:pt x="6255" y="636"/>
                    <a:pt x="6249" y="650"/>
                    <a:pt x="6243" y="658"/>
                  </a:cubicBezTo>
                  <a:cubicBezTo>
                    <a:pt x="6236" y="667"/>
                    <a:pt x="6223" y="674"/>
                    <a:pt x="6203" y="682"/>
                  </a:cubicBezTo>
                  <a:cubicBezTo>
                    <a:pt x="6196" y="685"/>
                    <a:pt x="6192" y="690"/>
                    <a:pt x="6192" y="696"/>
                  </a:cubicBezTo>
                  <a:cubicBezTo>
                    <a:pt x="6193" y="703"/>
                    <a:pt x="6197" y="707"/>
                    <a:pt x="6205" y="707"/>
                  </a:cubicBezTo>
                  <a:cubicBezTo>
                    <a:pt x="6211" y="707"/>
                    <a:pt x="6221" y="707"/>
                    <a:pt x="6235" y="706"/>
                  </a:cubicBezTo>
                  <a:cubicBezTo>
                    <a:pt x="6285" y="703"/>
                    <a:pt x="6323" y="701"/>
                    <a:pt x="6347" y="701"/>
                  </a:cubicBezTo>
                  <a:cubicBezTo>
                    <a:pt x="6384" y="701"/>
                    <a:pt x="6413" y="702"/>
                    <a:pt x="6435" y="704"/>
                  </a:cubicBezTo>
                  <a:cubicBezTo>
                    <a:pt x="6493" y="710"/>
                    <a:pt x="6493" y="710"/>
                    <a:pt x="6493" y="710"/>
                  </a:cubicBezTo>
                  <a:cubicBezTo>
                    <a:pt x="6519" y="712"/>
                    <a:pt x="6543" y="714"/>
                    <a:pt x="6565" y="714"/>
                  </a:cubicBezTo>
                  <a:cubicBezTo>
                    <a:pt x="6602" y="714"/>
                    <a:pt x="6631" y="708"/>
                    <a:pt x="6653" y="697"/>
                  </a:cubicBezTo>
                  <a:cubicBezTo>
                    <a:pt x="6675" y="685"/>
                    <a:pt x="6694" y="667"/>
                    <a:pt x="6709" y="640"/>
                  </a:cubicBezTo>
                  <a:cubicBezTo>
                    <a:pt x="6727" y="609"/>
                    <a:pt x="6735" y="577"/>
                    <a:pt x="6735" y="544"/>
                  </a:cubicBezTo>
                  <a:cubicBezTo>
                    <a:pt x="6735" y="540"/>
                    <a:pt x="6734" y="536"/>
                    <a:pt x="6731" y="533"/>
                  </a:cubicBezTo>
                  <a:cubicBezTo>
                    <a:pt x="6728" y="530"/>
                    <a:pt x="6725" y="529"/>
                    <a:pt x="6722" y="530"/>
                  </a:cubicBezTo>
                  <a:cubicBezTo>
                    <a:pt x="6720" y="530"/>
                    <a:pt x="6718" y="532"/>
                    <a:pt x="6716" y="536"/>
                  </a:cubicBezTo>
                  <a:cubicBezTo>
                    <a:pt x="6674" y="620"/>
                    <a:pt x="6584" y="661"/>
                    <a:pt x="6448" y="661"/>
                  </a:cubicBezTo>
                  <a:cubicBezTo>
                    <a:pt x="6432" y="661"/>
                    <a:pt x="6420" y="659"/>
                    <a:pt x="6412" y="653"/>
                  </a:cubicBezTo>
                  <a:cubicBezTo>
                    <a:pt x="6404" y="648"/>
                    <a:pt x="6397" y="638"/>
                    <a:pt x="6392" y="622"/>
                  </a:cubicBezTo>
                  <a:cubicBezTo>
                    <a:pt x="6384" y="602"/>
                    <a:pt x="6381" y="567"/>
                    <a:pt x="6381" y="520"/>
                  </a:cubicBezTo>
                  <a:cubicBezTo>
                    <a:pt x="6381" y="475"/>
                    <a:pt x="6381" y="475"/>
                    <a:pt x="6381" y="475"/>
                  </a:cubicBezTo>
                  <a:cubicBezTo>
                    <a:pt x="6381" y="438"/>
                    <a:pt x="6382" y="412"/>
                    <a:pt x="6384" y="395"/>
                  </a:cubicBezTo>
                  <a:cubicBezTo>
                    <a:pt x="6386" y="380"/>
                    <a:pt x="6390" y="370"/>
                    <a:pt x="6395" y="366"/>
                  </a:cubicBezTo>
                  <a:cubicBezTo>
                    <a:pt x="6401" y="361"/>
                    <a:pt x="6412" y="358"/>
                    <a:pt x="6429" y="358"/>
                  </a:cubicBezTo>
                  <a:cubicBezTo>
                    <a:pt x="6463" y="358"/>
                    <a:pt x="6463" y="358"/>
                    <a:pt x="6463" y="358"/>
                  </a:cubicBezTo>
                  <a:cubicBezTo>
                    <a:pt x="6498" y="358"/>
                    <a:pt x="6521" y="359"/>
                    <a:pt x="6534" y="362"/>
                  </a:cubicBezTo>
                  <a:cubicBezTo>
                    <a:pt x="6546" y="364"/>
                    <a:pt x="6557" y="369"/>
                    <a:pt x="6566" y="377"/>
                  </a:cubicBezTo>
                  <a:cubicBezTo>
                    <a:pt x="6582" y="392"/>
                    <a:pt x="6592" y="414"/>
                    <a:pt x="6596" y="443"/>
                  </a:cubicBezTo>
                  <a:cubicBezTo>
                    <a:pt x="6598" y="456"/>
                    <a:pt x="6603" y="462"/>
                    <a:pt x="6612" y="462"/>
                  </a:cubicBezTo>
                  <a:cubicBezTo>
                    <a:pt x="6616" y="461"/>
                    <a:pt x="6619" y="460"/>
                    <a:pt x="6620" y="458"/>
                  </a:cubicBezTo>
                  <a:cubicBezTo>
                    <a:pt x="6621" y="457"/>
                    <a:pt x="6621" y="453"/>
                    <a:pt x="6621" y="449"/>
                  </a:cubicBezTo>
                  <a:cubicBezTo>
                    <a:pt x="6621" y="423"/>
                    <a:pt x="6621" y="423"/>
                    <a:pt x="6621" y="423"/>
                  </a:cubicBezTo>
                  <a:cubicBezTo>
                    <a:pt x="6621" y="404"/>
                    <a:pt x="6620" y="381"/>
                    <a:pt x="6618" y="355"/>
                  </a:cubicBezTo>
                  <a:cubicBezTo>
                    <a:pt x="6615" y="315"/>
                    <a:pt x="6613" y="290"/>
                    <a:pt x="6613" y="279"/>
                  </a:cubicBezTo>
                  <a:cubicBezTo>
                    <a:pt x="6613" y="273"/>
                    <a:pt x="6614" y="266"/>
                    <a:pt x="6614" y="257"/>
                  </a:cubicBezTo>
                  <a:cubicBezTo>
                    <a:pt x="6615" y="245"/>
                    <a:pt x="6616" y="237"/>
                    <a:pt x="6616" y="235"/>
                  </a:cubicBezTo>
                  <a:cubicBezTo>
                    <a:pt x="6616" y="225"/>
                    <a:pt x="6612" y="221"/>
                    <a:pt x="6605" y="221"/>
                  </a:cubicBezTo>
                  <a:cubicBezTo>
                    <a:pt x="6598" y="221"/>
                    <a:pt x="6593" y="225"/>
                    <a:pt x="6590" y="231"/>
                  </a:cubicBezTo>
                  <a:cubicBezTo>
                    <a:pt x="6578" y="255"/>
                    <a:pt x="6578" y="255"/>
                    <a:pt x="6578" y="255"/>
                  </a:cubicBezTo>
                  <a:cubicBezTo>
                    <a:pt x="6560" y="292"/>
                    <a:pt x="6534" y="310"/>
                    <a:pt x="6501" y="310"/>
                  </a:cubicBezTo>
                  <a:cubicBezTo>
                    <a:pt x="6458" y="310"/>
                    <a:pt x="6458" y="310"/>
                    <a:pt x="6458" y="310"/>
                  </a:cubicBezTo>
                  <a:cubicBezTo>
                    <a:pt x="6436" y="311"/>
                    <a:pt x="6436" y="311"/>
                    <a:pt x="6436" y="311"/>
                  </a:cubicBezTo>
                  <a:cubicBezTo>
                    <a:pt x="6420" y="311"/>
                    <a:pt x="6420" y="311"/>
                    <a:pt x="6420" y="311"/>
                  </a:cubicBezTo>
                  <a:cubicBezTo>
                    <a:pt x="6403" y="311"/>
                    <a:pt x="6392" y="307"/>
                    <a:pt x="6387" y="299"/>
                  </a:cubicBezTo>
                  <a:cubicBezTo>
                    <a:pt x="6383" y="290"/>
                    <a:pt x="6381" y="270"/>
                    <a:pt x="6381" y="239"/>
                  </a:cubicBezTo>
                  <a:cubicBezTo>
                    <a:pt x="6381" y="130"/>
                    <a:pt x="6381" y="130"/>
                    <a:pt x="6381" y="130"/>
                  </a:cubicBezTo>
                  <a:cubicBezTo>
                    <a:pt x="6381" y="109"/>
                    <a:pt x="6381" y="109"/>
                    <a:pt x="6381" y="109"/>
                  </a:cubicBezTo>
                  <a:close/>
                  <a:moveTo>
                    <a:pt x="7110" y="405"/>
                  </a:moveTo>
                  <a:cubicBezTo>
                    <a:pt x="7110" y="391"/>
                    <a:pt x="7113" y="383"/>
                    <a:pt x="7118" y="380"/>
                  </a:cubicBezTo>
                  <a:cubicBezTo>
                    <a:pt x="7140" y="376"/>
                    <a:pt x="7140" y="376"/>
                    <a:pt x="7140" y="376"/>
                  </a:cubicBezTo>
                  <a:cubicBezTo>
                    <a:pt x="7172" y="376"/>
                    <a:pt x="7172" y="376"/>
                    <a:pt x="7172" y="376"/>
                  </a:cubicBezTo>
                  <a:cubicBezTo>
                    <a:pt x="7198" y="376"/>
                    <a:pt x="7217" y="381"/>
                    <a:pt x="7229" y="391"/>
                  </a:cubicBezTo>
                  <a:cubicBezTo>
                    <a:pt x="7241" y="401"/>
                    <a:pt x="7256" y="425"/>
                    <a:pt x="7274" y="462"/>
                  </a:cubicBezTo>
                  <a:cubicBezTo>
                    <a:pt x="7321" y="557"/>
                    <a:pt x="7359" y="621"/>
                    <a:pt x="7388" y="655"/>
                  </a:cubicBezTo>
                  <a:cubicBezTo>
                    <a:pt x="7417" y="689"/>
                    <a:pt x="7449" y="706"/>
                    <a:pt x="7484" y="706"/>
                  </a:cubicBezTo>
                  <a:cubicBezTo>
                    <a:pt x="7505" y="706"/>
                    <a:pt x="7529" y="700"/>
                    <a:pt x="7557" y="687"/>
                  </a:cubicBezTo>
                  <a:cubicBezTo>
                    <a:pt x="7584" y="675"/>
                    <a:pt x="7598" y="664"/>
                    <a:pt x="7598" y="654"/>
                  </a:cubicBezTo>
                  <a:cubicBezTo>
                    <a:pt x="7598" y="646"/>
                    <a:pt x="7595" y="643"/>
                    <a:pt x="7589" y="643"/>
                  </a:cubicBezTo>
                  <a:cubicBezTo>
                    <a:pt x="7586" y="643"/>
                    <a:pt x="7582" y="643"/>
                    <a:pt x="7578" y="644"/>
                  </a:cubicBezTo>
                  <a:cubicBezTo>
                    <a:pt x="7571" y="645"/>
                    <a:pt x="7564" y="646"/>
                    <a:pt x="7556" y="646"/>
                  </a:cubicBezTo>
                  <a:cubicBezTo>
                    <a:pt x="7537" y="646"/>
                    <a:pt x="7521" y="640"/>
                    <a:pt x="7507" y="628"/>
                  </a:cubicBezTo>
                  <a:cubicBezTo>
                    <a:pt x="7493" y="616"/>
                    <a:pt x="7477" y="594"/>
                    <a:pt x="7459" y="563"/>
                  </a:cubicBezTo>
                  <a:cubicBezTo>
                    <a:pt x="7407" y="471"/>
                    <a:pt x="7407" y="471"/>
                    <a:pt x="7407" y="471"/>
                  </a:cubicBezTo>
                  <a:cubicBezTo>
                    <a:pt x="7362" y="391"/>
                    <a:pt x="7362" y="391"/>
                    <a:pt x="7362" y="391"/>
                  </a:cubicBezTo>
                  <a:cubicBezTo>
                    <a:pt x="7356" y="380"/>
                    <a:pt x="7352" y="372"/>
                    <a:pt x="7349" y="367"/>
                  </a:cubicBezTo>
                  <a:cubicBezTo>
                    <a:pt x="7346" y="362"/>
                    <a:pt x="7344" y="358"/>
                    <a:pt x="7344" y="355"/>
                  </a:cubicBezTo>
                  <a:cubicBezTo>
                    <a:pt x="7343" y="351"/>
                    <a:pt x="7347" y="348"/>
                    <a:pt x="7353" y="345"/>
                  </a:cubicBezTo>
                  <a:cubicBezTo>
                    <a:pt x="7386" y="331"/>
                    <a:pt x="7412" y="310"/>
                    <a:pt x="7430" y="283"/>
                  </a:cubicBezTo>
                  <a:cubicBezTo>
                    <a:pt x="7449" y="256"/>
                    <a:pt x="7458" y="225"/>
                    <a:pt x="7458" y="192"/>
                  </a:cubicBezTo>
                  <a:cubicBezTo>
                    <a:pt x="7458" y="139"/>
                    <a:pt x="7437" y="95"/>
                    <a:pt x="7395" y="60"/>
                  </a:cubicBezTo>
                  <a:cubicBezTo>
                    <a:pt x="7353" y="25"/>
                    <a:pt x="7300" y="8"/>
                    <a:pt x="7236" y="8"/>
                  </a:cubicBezTo>
                  <a:cubicBezTo>
                    <a:pt x="7215" y="8"/>
                    <a:pt x="7175" y="10"/>
                    <a:pt x="7119" y="14"/>
                  </a:cubicBezTo>
                  <a:cubicBezTo>
                    <a:pt x="7070" y="18"/>
                    <a:pt x="7029" y="20"/>
                    <a:pt x="6995" y="20"/>
                  </a:cubicBezTo>
                  <a:cubicBezTo>
                    <a:pt x="6964" y="20"/>
                    <a:pt x="6935" y="19"/>
                    <a:pt x="6910" y="16"/>
                  </a:cubicBezTo>
                  <a:cubicBezTo>
                    <a:pt x="6901" y="15"/>
                    <a:pt x="6895" y="14"/>
                    <a:pt x="6891" y="14"/>
                  </a:cubicBezTo>
                  <a:cubicBezTo>
                    <a:pt x="6882" y="14"/>
                    <a:pt x="6877" y="19"/>
                    <a:pt x="6877" y="29"/>
                  </a:cubicBezTo>
                  <a:cubicBezTo>
                    <a:pt x="6877" y="38"/>
                    <a:pt x="6884" y="44"/>
                    <a:pt x="6898" y="46"/>
                  </a:cubicBezTo>
                  <a:cubicBezTo>
                    <a:pt x="6935" y="51"/>
                    <a:pt x="6962" y="65"/>
                    <a:pt x="6979" y="87"/>
                  </a:cubicBezTo>
                  <a:cubicBezTo>
                    <a:pt x="6989" y="101"/>
                    <a:pt x="6994" y="128"/>
                    <a:pt x="6994" y="168"/>
                  </a:cubicBezTo>
                  <a:cubicBezTo>
                    <a:pt x="6994" y="533"/>
                    <a:pt x="6994" y="533"/>
                    <a:pt x="6994" y="533"/>
                  </a:cubicBezTo>
                  <a:cubicBezTo>
                    <a:pt x="6993" y="552"/>
                    <a:pt x="6993" y="552"/>
                    <a:pt x="6993" y="552"/>
                  </a:cubicBezTo>
                  <a:cubicBezTo>
                    <a:pt x="6993" y="600"/>
                    <a:pt x="6993" y="600"/>
                    <a:pt x="6993" y="600"/>
                  </a:cubicBezTo>
                  <a:cubicBezTo>
                    <a:pt x="6993" y="625"/>
                    <a:pt x="6989" y="643"/>
                    <a:pt x="6980" y="655"/>
                  </a:cubicBezTo>
                  <a:cubicBezTo>
                    <a:pt x="6971" y="667"/>
                    <a:pt x="6956" y="676"/>
                    <a:pt x="6933" y="683"/>
                  </a:cubicBezTo>
                  <a:cubicBezTo>
                    <a:pt x="6926" y="685"/>
                    <a:pt x="6923" y="690"/>
                    <a:pt x="6923" y="698"/>
                  </a:cubicBezTo>
                  <a:cubicBezTo>
                    <a:pt x="6923" y="707"/>
                    <a:pt x="6929" y="712"/>
                    <a:pt x="6941" y="712"/>
                  </a:cubicBezTo>
                  <a:cubicBezTo>
                    <a:pt x="6945" y="712"/>
                    <a:pt x="6951" y="711"/>
                    <a:pt x="6961" y="710"/>
                  </a:cubicBezTo>
                  <a:cubicBezTo>
                    <a:pt x="6994" y="707"/>
                    <a:pt x="6994" y="707"/>
                    <a:pt x="6994" y="707"/>
                  </a:cubicBezTo>
                  <a:cubicBezTo>
                    <a:pt x="7037" y="704"/>
                    <a:pt x="7037" y="704"/>
                    <a:pt x="7037" y="704"/>
                  </a:cubicBezTo>
                  <a:cubicBezTo>
                    <a:pt x="7054" y="702"/>
                    <a:pt x="7074" y="702"/>
                    <a:pt x="7097" y="702"/>
                  </a:cubicBezTo>
                  <a:cubicBezTo>
                    <a:pt x="7124" y="702"/>
                    <a:pt x="7152" y="703"/>
                    <a:pt x="7181" y="705"/>
                  </a:cubicBezTo>
                  <a:cubicBezTo>
                    <a:pt x="7191" y="706"/>
                    <a:pt x="7198" y="707"/>
                    <a:pt x="7201" y="707"/>
                  </a:cubicBezTo>
                  <a:cubicBezTo>
                    <a:pt x="7213" y="707"/>
                    <a:pt x="7219" y="702"/>
                    <a:pt x="7219" y="692"/>
                  </a:cubicBezTo>
                  <a:cubicBezTo>
                    <a:pt x="7219" y="683"/>
                    <a:pt x="7211" y="677"/>
                    <a:pt x="7197" y="676"/>
                  </a:cubicBezTo>
                  <a:cubicBezTo>
                    <a:pt x="7163" y="672"/>
                    <a:pt x="7139" y="659"/>
                    <a:pt x="7128" y="637"/>
                  </a:cubicBezTo>
                  <a:cubicBezTo>
                    <a:pt x="7116" y="614"/>
                    <a:pt x="7110" y="571"/>
                    <a:pt x="7110" y="507"/>
                  </a:cubicBezTo>
                  <a:cubicBezTo>
                    <a:pt x="7110" y="405"/>
                    <a:pt x="7110" y="405"/>
                    <a:pt x="7110" y="405"/>
                  </a:cubicBezTo>
                  <a:close/>
                  <a:moveTo>
                    <a:pt x="7123" y="60"/>
                  </a:moveTo>
                  <a:cubicBezTo>
                    <a:pt x="7132" y="51"/>
                    <a:pt x="7147" y="46"/>
                    <a:pt x="7170" y="46"/>
                  </a:cubicBezTo>
                  <a:cubicBezTo>
                    <a:pt x="7221" y="46"/>
                    <a:pt x="7264" y="62"/>
                    <a:pt x="7297" y="96"/>
                  </a:cubicBezTo>
                  <a:cubicBezTo>
                    <a:pt x="7330" y="129"/>
                    <a:pt x="7347" y="171"/>
                    <a:pt x="7347" y="221"/>
                  </a:cubicBezTo>
                  <a:cubicBezTo>
                    <a:pt x="7347" y="261"/>
                    <a:pt x="7334" y="291"/>
                    <a:pt x="7310" y="313"/>
                  </a:cubicBezTo>
                  <a:cubicBezTo>
                    <a:pt x="7297" y="325"/>
                    <a:pt x="7284" y="332"/>
                    <a:pt x="7270" y="334"/>
                  </a:cubicBezTo>
                  <a:cubicBezTo>
                    <a:pt x="7255" y="336"/>
                    <a:pt x="7218" y="337"/>
                    <a:pt x="7158" y="337"/>
                  </a:cubicBezTo>
                  <a:cubicBezTo>
                    <a:pt x="7137" y="337"/>
                    <a:pt x="7124" y="334"/>
                    <a:pt x="7118" y="328"/>
                  </a:cubicBezTo>
                  <a:cubicBezTo>
                    <a:pt x="7113" y="323"/>
                    <a:pt x="7110" y="309"/>
                    <a:pt x="7110" y="288"/>
                  </a:cubicBezTo>
                  <a:cubicBezTo>
                    <a:pt x="7110" y="113"/>
                    <a:pt x="7110" y="113"/>
                    <a:pt x="7110" y="113"/>
                  </a:cubicBezTo>
                  <a:cubicBezTo>
                    <a:pt x="7110" y="87"/>
                    <a:pt x="7114" y="70"/>
                    <a:pt x="7123" y="60"/>
                  </a:cubicBezTo>
                  <a:close/>
                  <a:moveTo>
                    <a:pt x="7815" y="57"/>
                  </a:moveTo>
                  <a:cubicBezTo>
                    <a:pt x="7778" y="94"/>
                    <a:pt x="7760" y="141"/>
                    <a:pt x="7760" y="196"/>
                  </a:cubicBezTo>
                  <a:cubicBezTo>
                    <a:pt x="7760" y="244"/>
                    <a:pt x="7773" y="282"/>
                    <a:pt x="7799" y="311"/>
                  </a:cubicBezTo>
                  <a:cubicBezTo>
                    <a:pt x="7825" y="340"/>
                    <a:pt x="7874" y="371"/>
                    <a:pt x="7947" y="403"/>
                  </a:cubicBezTo>
                  <a:cubicBezTo>
                    <a:pt x="8024" y="437"/>
                    <a:pt x="8024" y="437"/>
                    <a:pt x="8024" y="437"/>
                  </a:cubicBezTo>
                  <a:cubicBezTo>
                    <a:pt x="8058" y="452"/>
                    <a:pt x="8082" y="468"/>
                    <a:pt x="8096" y="486"/>
                  </a:cubicBezTo>
                  <a:cubicBezTo>
                    <a:pt x="8110" y="503"/>
                    <a:pt x="8117" y="524"/>
                    <a:pt x="8117" y="551"/>
                  </a:cubicBezTo>
                  <a:cubicBezTo>
                    <a:pt x="8117" y="585"/>
                    <a:pt x="8104" y="614"/>
                    <a:pt x="8077" y="640"/>
                  </a:cubicBezTo>
                  <a:cubicBezTo>
                    <a:pt x="8050" y="666"/>
                    <a:pt x="8020" y="679"/>
                    <a:pt x="7986" y="679"/>
                  </a:cubicBezTo>
                  <a:cubicBezTo>
                    <a:pt x="7942" y="679"/>
                    <a:pt x="7900" y="660"/>
                    <a:pt x="7859" y="620"/>
                  </a:cubicBezTo>
                  <a:cubicBezTo>
                    <a:pt x="7818" y="581"/>
                    <a:pt x="7789" y="533"/>
                    <a:pt x="7773" y="475"/>
                  </a:cubicBezTo>
                  <a:cubicBezTo>
                    <a:pt x="7771" y="467"/>
                    <a:pt x="7768" y="463"/>
                    <a:pt x="7763" y="463"/>
                  </a:cubicBezTo>
                  <a:cubicBezTo>
                    <a:pt x="7752" y="463"/>
                    <a:pt x="7747" y="471"/>
                    <a:pt x="7747" y="487"/>
                  </a:cubicBezTo>
                  <a:cubicBezTo>
                    <a:pt x="7747" y="500"/>
                    <a:pt x="7754" y="529"/>
                    <a:pt x="7766" y="575"/>
                  </a:cubicBezTo>
                  <a:cubicBezTo>
                    <a:pt x="7775" y="605"/>
                    <a:pt x="7780" y="628"/>
                    <a:pt x="7781" y="644"/>
                  </a:cubicBezTo>
                  <a:cubicBezTo>
                    <a:pt x="7783" y="658"/>
                    <a:pt x="7785" y="667"/>
                    <a:pt x="7788" y="670"/>
                  </a:cubicBezTo>
                  <a:cubicBezTo>
                    <a:pt x="7790" y="672"/>
                    <a:pt x="7799" y="675"/>
                    <a:pt x="7815" y="678"/>
                  </a:cubicBezTo>
                  <a:cubicBezTo>
                    <a:pt x="7826" y="681"/>
                    <a:pt x="7843" y="686"/>
                    <a:pt x="7867" y="694"/>
                  </a:cubicBezTo>
                  <a:cubicBezTo>
                    <a:pt x="7917" y="709"/>
                    <a:pt x="7954" y="717"/>
                    <a:pt x="7977" y="717"/>
                  </a:cubicBezTo>
                  <a:cubicBezTo>
                    <a:pt x="8034" y="717"/>
                    <a:pt x="8084" y="696"/>
                    <a:pt x="8126" y="652"/>
                  </a:cubicBezTo>
                  <a:cubicBezTo>
                    <a:pt x="8169" y="609"/>
                    <a:pt x="8190" y="558"/>
                    <a:pt x="8190" y="499"/>
                  </a:cubicBezTo>
                  <a:cubicBezTo>
                    <a:pt x="8190" y="446"/>
                    <a:pt x="8175" y="400"/>
                    <a:pt x="8144" y="363"/>
                  </a:cubicBezTo>
                  <a:cubicBezTo>
                    <a:pt x="8118" y="331"/>
                    <a:pt x="8065" y="299"/>
                    <a:pt x="7985" y="267"/>
                  </a:cubicBezTo>
                  <a:cubicBezTo>
                    <a:pt x="7918" y="239"/>
                    <a:pt x="7878" y="220"/>
                    <a:pt x="7865" y="208"/>
                  </a:cubicBezTo>
                  <a:cubicBezTo>
                    <a:pt x="7845" y="189"/>
                    <a:pt x="7835" y="167"/>
                    <a:pt x="7835" y="141"/>
                  </a:cubicBezTo>
                  <a:cubicBezTo>
                    <a:pt x="7835" y="113"/>
                    <a:pt x="7847" y="89"/>
                    <a:pt x="7869" y="68"/>
                  </a:cubicBezTo>
                  <a:cubicBezTo>
                    <a:pt x="7892" y="48"/>
                    <a:pt x="7918" y="38"/>
                    <a:pt x="7949" y="38"/>
                  </a:cubicBezTo>
                  <a:cubicBezTo>
                    <a:pt x="7993" y="38"/>
                    <a:pt x="8035" y="55"/>
                    <a:pt x="8074" y="89"/>
                  </a:cubicBezTo>
                  <a:cubicBezTo>
                    <a:pt x="8114" y="123"/>
                    <a:pt x="8138" y="164"/>
                    <a:pt x="8148" y="211"/>
                  </a:cubicBezTo>
                  <a:cubicBezTo>
                    <a:pt x="8151" y="224"/>
                    <a:pt x="8155" y="230"/>
                    <a:pt x="8161" y="230"/>
                  </a:cubicBezTo>
                  <a:cubicBezTo>
                    <a:pt x="8170" y="230"/>
                    <a:pt x="8174" y="223"/>
                    <a:pt x="8174" y="208"/>
                  </a:cubicBezTo>
                  <a:cubicBezTo>
                    <a:pt x="8174" y="206"/>
                    <a:pt x="8173" y="202"/>
                    <a:pt x="8173" y="198"/>
                  </a:cubicBezTo>
                  <a:cubicBezTo>
                    <a:pt x="8168" y="152"/>
                    <a:pt x="8168" y="152"/>
                    <a:pt x="8168" y="152"/>
                  </a:cubicBezTo>
                  <a:cubicBezTo>
                    <a:pt x="8161" y="103"/>
                    <a:pt x="8161" y="103"/>
                    <a:pt x="8161" y="103"/>
                  </a:cubicBezTo>
                  <a:cubicBezTo>
                    <a:pt x="8160" y="97"/>
                    <a:pt x="8160" y="91"/>
                    <a:pt x="8160" y="85"/>
                  </a:cubicBezTo>
                  <a:cubicBezTo>
                    <a:pt x="8161" y="44"/>
                    <a:pt x="8161" y="44"/>
                    <a:pt x="8161" y="44"/>
                  </a:cubicBezTo>
                  <a:cubicBezTo>
                    <a:pt x="8161" y="33"/>
                    <a:pt x="8158" y="27"/>
                    <a:pt x="8150" y="27"/>
                  </a:cubicBezTo>
                  <a:cubicBezTo>
                    <a:pt x="8148" y="27"/>
                    <a:pt x="8145" y="28"/>
                    <a:pt x="8142" y="29"/>
                  </a:cubicBezTo>
                  <a:cubicBezTo>
                    <a:pt x="8123" y="39"/>
                    <a:pt x="8123" y="39"/>
                    <a:pt x="8123" y="39"/>
                  </a:cubicBezTo>
                  <a:cubicBezTo>
                    <a:pt x="8118" y="41"/>
                    <a:pt x="8113" y="42"/>
                    <a:pt x="8109" y="42"/>
                  </a:cubicBezTo>
                  <a:cubicBezTo>
                    <a:pt x="8102" y="42"/>
                    <a:pt x="8091" y="39"/>
                    <a:pt x="8076" y="33"/>
                  </a:cubicBezTo>
                  <a:cubicBezTo>
                    <a:pt x="8042" y="19"/>
                    <a:pt x="8042" y="19"/>
                    <a:pt x="8042" y="19"/>
                  </a:cubicBezTo>
                  <a:cubicBezTo>
                    <a:pt x="8012" y="7"/>
                    <a:pt x="7981" y="1"/>
                    <a:pt x="7950" y="1"/>
                  </a:cubicBezTo>
                  <a:cubicBezTo>
                    <a:pt x="7896" y="1"/>
                    <a:pt x="7851" y="20"/>
                    <a:pt x="7815" y="57"/>
                  </a:cubicBezTo>
                  <a:close/>
                  <a:moveTo>
                    <a:pt x="8588" y="117"/>
                  </a:moveTo>
                  <a:cubicBezTo>
                    <a:pt x="8588" y="88"/>
                    <a:pt x="8592" y="69"/>
                    <a:pt x="8599" y="60"/>
                  </a:cubicBezTo>
                  <a:cubicBezTo>
                    <a:pt x="8606" y="50"/>
                    <a:pt x="8621" y="44"/>
                    <a:pt x="8645" y="40"/>
                  </a:cubicBezTo>
                  <a:cubicBezTo>
                    <a:pt x="8652" y="39"/>
                    <a:pt x="8656" y="37"/>
                    <a:pt x="8658" y="35"/>
                  </a:cubicBezTo>
                  <a:cubicBezTo>
                    <a:pt x="8660" y="33"/>
                    <a:pt x="8660" y="29"/>
                    <a:pt x="8660" y="23"/>
                  </a:cubicBezTo>
                  <a:cubicBezTo>
                    <a:pt x="8660" y="15"/>
                    <a:pt x="8655" y="10"/>
                    <a:pt x="8644" y="10"/>
                  </a:cubicBezTo>
                  <a:cubicBezTo>
                    <a:pt x="8625" y="10"/>
                    <a:pt x="8599" y="12"/>
                    <a:pt x="8564" y="14"/>
                  </a:cubicBezTo>
                  <a:cubicBezTo>
                    <a:pt x="8527" y="17"/>
                    <a:pt x="8527" y="17"/>
                    <a:pt x="8527" y="17"/>
                  </a:cubicBezTo>
                  <a:cubicBezTo>
                    <a:pt x="8499" y="19"/>
                    <a:pt x="8476" y="21"/>
                    <a:pt x="8457" y="21"/>
                  </a:cubicBezTo>
                  <a:cubicBezTo>
                    <a:pt x="8428" y="21"/>
                    <a:pt x="8408" y="19"/>
                    <a:pt x="8396" y="17"/>
                  </a:cubicBezTo>
                  <a:cubicBezTo>
                    <a:pt x="8384" y="14"/>
                    <a:pt x="8375" y="13"/>
                    <a:pt x="8369" y="12"/>
                  </a:cubicBezTo>
                  <a:cubicBezTo>
                    <a:pt x="8361" y="12"/>
                    <a:pt x="8357" y="17"/>
                    <a:pt x="8357" y="26"/>
                  </a:cubicBezTo>
                  <a:cubicBezTo>
                    <a:pt x="8357" y="32"/>
                    <a:pt x="8359" y="37"/>
                    <a:pt x="8364" y="39"/>
                  </a:cubicBezTo>
                  <a:cubicBezTo>
                    <a:pt x="8369" y="42"/>
                    <a:pt x="8380" y="45"/>
                    <a:pt x="8397" y="47"/>
                  </a:cubicBezTo>
                  <a:cubicBezTo>
                    <a:pt x="8426" y="52"/>
                    <a:pt x="8445" y="60"/>
                    <a:pt x="8456" y="74"/>
                  </a:cubicBezTo>
                  <a:cubicBezTo>
                    <a:pt x="8467" y="87"/>
                    <a:pt x="8472" y="109"/>
                    <a:pt x="8472" y="140"/>
                  </a:cubicBezTo>
                  <a:cubicBezTo>
                    <a:pt x="8472" y="541"/>
                    <a:pt x="8472" y="541"/>
                    <a:pt x="8472" y="541"/>
                  </a:cubicBezTo>
                  <a:cubicBezTo>
                    <a:pt x="8472" y="586"/>
                    <a:pt x="8472" y="586"/>
                    <a:pt x="8472" y="586"/>
                  </a:cubicBezTo>
                  <a:cubicBezTo>
                    <a:pt x="8472" y="615"/>
                    <a:pt x="8468" y="636"/>
                    <a:pt x="8460" y="649"/>
                  </a:cubicBezTo>
                  <a:cubicBezTo>
                    <a:pt x="8452" y="661"/>
                    <a:pt x="8436" y="672"/>
                    <a:pt x="8412" y="681"/>
                  </a:cubicBezTo>
                  <a:cubicBezTo>
                    <a:pt x="8397" y="693"/>
                    <a:pt x="8397" y="693"/>
                    <a:pt x="8397" y="693"/>
                  </a:cubicBezTo>
                  <a:cubicBezTo>
                    <a:pt x="8398" y="697"/>
                    <a:pt x="8398" y="697"/>
                    <a:pt x="8398" y="697"/>
                  </a:cubicBezTo>
                  <a:cubicBezTo>
                    <a:pt x="8400" y="704"/>
                    <a:pt x="8405" y="708"/>
                    <a:pt x="8412" y="708"/>
                  </a:cubicBezTo>
                  <a:cubicBezTo>
                    <a:pt x="8420" y="708"/>
                    <a:pt x="8432" y="706"/>
                    <a:pt x="8448" y="703"/>
                  </a:cubicBezTo>
                  <a:cubicBezTo>
                    <a:pt x="8468" y="699"/>
                    <a:pt x="8495" y="698"/>
                    <a:pt x="8528" y="698"/>
                  </a:cubicBezTo>
                  <a:cubicBezTo>
                    <a:pt x="8556" y="698"/>
                    <a:pt x="8591" y="700"/>
                    <a:pt x="8635" y="705"/>
                  </a:cubicBezTo>
                  <a:cubicBezTo>
                    <a:pt x="8652" y="707"/>
                    <a:pt x="8666" y="708"/>
                    <a:pt x="8675" y="708"/>
                  </a:cubicBezTo>
                  <a:cubicBezTo>
                    <a:pt x="8697" y="708"/>
                    <a:pt x="8708" y="703"/>
                    <a:pt x="8708" y="693"/>
                  </a:cubicBezTo>
                  <a:cubicBezTo>
                    <a:pt x="8708" y="682"/>
                    <a:pt x="8700" y="677"/>
                    <a:pt x="8683" y="677"/>
                  </a:cubicBezTo>
                  <a:cubicBezTo>
                    <a:pt x="8658" y="677"/>
                    <a:pt x="8638" y="670"/>
                    <a:pt x="8622" y="657"/>
                  </a:cubicBezTo>
                  <a:cubicBezTo>
                    <a:pt x="8606" y="643"/>
                    <a:pt x="8596" y="623"/>
                    <a:pt x="8592" y="597"/>
                  </a:cubicBezTo>
                  <a:cubicBezTo>
                    <a:pt x="8588" y="547"/>
                    <a:pt x="8588" y="547"/>
                    <a:pt x="8588" y="547"/>
                  </a:cubicBezTo>
                  <a:cubicBezTo>
                    <a:pt x="8588" y="117"/>
                    <a:pt x="8588" y="117"/>
                    <a:pt x="8588" y="117"/>
                  </a:cubicBezTo>
                  <a:close/>
                  <a:moveTo>
                    <a:pt x="9248" y="76"/>
                  </a:moveTo>
                  <a:cubicBezTo>
                    <a:pt x="9261" y="68"/>
                    <a:pt x="9292" y="64"/>
                    <a:pt x="9344" y="64"/>
                  </a:cubicBezTo>
                  <a:cubicBezTo>
                    <a:pt x="9382" y="64"/>
                    <a:pt x="9411" y="71"/>
                    <a:pt x="9431" y="85"/>
                  </a:cubicBezTo>
                  <a:cubicBezTo>
                    <a:pt x="9451" y="99"/>
                    <a:pt x="9464" y="122"/>
                    <a:pt x="9471" y="153"/>
                  </a:cubicBezTo>
                  <a:cubicBezTo>
                    <a:pt x="9474" y="166"/>
                    <a:pt x="9480" y="173"/>
                    <a:pt x="9487" y="173"/>
                  </a:cubicBezTo>
                  <a:cubicBezTo>
                    <a:pt x="9497" y="173"/>
                    <a:pt x="9501" y="167"/>
                    <a:pt x="9501" y="156"/>
                  </a:cubicBezTo>
                  <a:cubicBezTo>
                    <a:pt x="9501" y="145"/>
                    <a:pt x="9500" y="131"/>
                    <a:pt x="9498" y="113"/>
                  </a:cubicBezTo>
                  <a:cubicBezTo>
                    <a:pt x="9495" y="91"/>
                    <a:pt x="9493" y="78"/>
                    <a:pt x="9493" y="72"/>
                  </a:cubicBezTo>
                  <a:cubicBezTo>
                    <a:pt x="9490" y="36"/>
                    <a:pt x="9490" y="36"/>
                    <a:pt x="9490" y="36"/>
                  </a:cubicBezTo>
                  <a:cubicBezTo>
                    <a:pt x="9489" y="20"/>
                    <a:pt x="9479" y="12"/>
                    <a:pt x="9461" y="12"/>
                  </a:cubicBezTo>
                  <a:cubicBezTo>
                    <a:pt x="9456" y="12"/>
                    <a:pt x="9444" y="13"/>
                    <a:pt x="9427" y="13"/>
                  </a:cubicBezTo>
                  <a:cubicBezTo>
                    <a:pt x="9338" y="18"/>
                    <a:pt x="9255" y="20"/>
                    <a:pt x="9175" y="20"/>
                  </a:cubicBezTo>
                  <a:cubicBezTo>
                    <a:pt x="9053" y="19"/>
                    <a:pt x="9053" y="19"/>
                    <a:pt x="9053" y="19"/>
                  </a:cubicBezTo>
                  <a:cubicBezTo>
                    <a:pt x="8950" y="18"/>
                    <a:pt x="8950" y="18"/>
                    <a:pt x="8950" y="18"/>
                  </a:cubicBezTo>
                  <a:cubicBezTo>
                    <a:pt x="8926" y="18"/>
                    <a:pt x="8907" y="17"/>
                    <a:pt x="8894" y="16"/>
                  </a:cubicBezTo>
                  <a:cubicBezTo>
                    <a:pt x="8886" y="15"/>
                    <a:pt x="8880" y="15"/>
                    <a:pt x="8877" y="15"/>
                  </a:cubicBezTo>
                  <a:cubicBezTo>
                    <a:pt x="8864" y="15"/>
                    <a:pt x="8857" y="22"/>
                    <a:pt x="8855" y="35"/>
                  </a:cubicBezTo>
                  <a:cubicBezTo>
                    <a:pt x="8852" y="65"/>
                    <a:pt x="8852" y="65"/>
                    <a:pt x="8852" y="65"/>
                  </a:cubicBezTo>
                  <a:cubicBezTo>
                    <a:pt x="8846" y="110"/>
                    <a:pt x="8846" y="110"/>
                    <a:pt x="8846" y="110"/>
                  </a:cubicBezTo>
                  <a:cubicBezTo>
                    <a:pt x="8841" y="154"/>
                    <a:pt x="8841" y="154"/>
                    <a:pt x="8841" y="154"/>
                  </a:cubicBezTo>
                  <a:cubicBezTo>
                    <a:pt x="8838" y="171"/>
                    <a:pt x="8836" y="184"/>
                    <a:pt x="8836" y="194"/>
                  </a:cubicBezTo>
                  <a:cubicBezTo>
                    <a:pt x="8835" y="204"/>
                    <a:pt x="8840" y="209"/>
                    <a:pt x="8851" y="209"/>
                  </a:cubicBezTo>
                  <a:cubicBezTo>
                    <a:pt x="8859" y="209"/>
                    <a:pt x="8865" y="202"/>
                    <a:pt x="8869" y="189"/>
                  </a:cubicBezTo>
                  <a:cubicBezTo>
                    <a:pt x="8873" y="174"/>
                    <a:pt x="8873" y="174"/>
                    <a:pt x="8873" y="174"/>
                  </a:cubicBezTo>
                  <a:cubicBezTo>
                    <a:pt x="8883" y="138"/>
                    <a:pt x="8891" y="115"/>
                    <a:pt x="8897" y="105"/>
                  </a:cubicBezTo>
                  <a:cubicBezTo>
                    <a:pt x="8902" y="96"/>
                    <a:pt x="8914" y="88"/>
                    <a:pt x="8932" y="80"/>
                  </a:cubicBezTo>
                  <a:cubicBezTo>
                    <a:pt x="8957" y="70"/>
                    <a:pt x="9003" y="65"/>
                    <a:pt x="9070" y="65"/>
                  </a:cubicBezTo>
                  <a:cubicBezTo>
                    <a:pt x="9099" y="65"/>
                    <a:pt x="9113" y="79"/>
                    <a:pt x="9113" y="105"/>
                  </a:cubicBezTo>
                  <a:cubicBezTo>
                    <a:pt x="9113" y="554"/>
                    <a:pt x="9113" y="554"/>
                    <a:pt x="9113" y="554"/>
                  </a:cubicBezTo>
                  <a:cubicBezTo>
                    <a:pt x="9113" y="577"/>
                    <a:pt x="9113" y="577"/>
                    <a:pt x="9113" y="577"/>
                  </a:cubicBezTo>
                  <a:cubicBezTo>
                    <a:pt x="9113" y="607"/>
                    <a:pt x="9106" y="631"/>
                    <a:pt x="9092" y="648"/>
                  </a:cubicBezTo>
                  <a:cubicBezTo>
                    <a:pt x="9078" y="666"/>
                    <a:pt x="9057" y="675"/>
                    <a:pt x="9031" y="677"/>
                  </a:cubicBezTo>
                  <a:cubicBezTo>
                    <a:pt x="9021" y="678"/>
                    <a:pt x="9014" y="679"/>
                    <a:pt x="9011" y="681"/>
                  </a:cubicBezTo>
                  <a:cubicBezTo>
                    <a:pt x="9008" y="683"/>
                    <a:pt x="9007" y="688"/>
                    <a:pt x="9006" y="696"/>
                  </a:cubicBezTo>
                  <a:cubicBezTo>
                    <a:pt x="9006" y="705"/>
                    <a:pt x="9011" y="709"/>
                    <a:pt x="9022" y="709"/>
                  </a:cubicBezTo>
                  <a:cubicBezTo>
                    <a:pt x="9026" y="709"/>
                    <a:pt x="9034" y="708"/>
                    <a:pt x="9046" y="707"/>
                  </a:cubicBezTo>
                  <a:cubicBezTo>
                    <a:pt x="9157" y="701"/>
                    <a:pt x="9157" y="701"/>
                    <a:pt x="9157" y="701"/>
                  </a:cubicBezTo>
                  <a:cubicBezTo>
                    <a:pt x="9173" y="700"/>
                    <a:pt x="9190" y="699"/>
                    <a:pt x="9210" y="699"/>
                  </a:cubicBezTo>
                  <a:cubicBezTo>
                    <a:pt x="9218" y="699"/>
                    <a:pt x="9225" y="699"/>
                    <a:pt x="9230" y="700"/>
                  </a:cubicBezTo>
                  <a:cubicBezTo>
                    <a:pt x="9293" y="704"/>
                    <a:pt x="9293" y="704"/>
                    <a:pt x="9293" y="704"/>
                  </a:cubicBezTo>
                  <a:cubicBezTo>
                    <a:pt x="9331" y="705"/>
                    <a:pt x="9331" y="705"/>
                    <a:pt x="9331" y="705"/>
                  </a:cubicBezTo>
                  <a:cubicBezTo>
                    <a:pt x="9337" y="705"/>
                    <a:pt x="9341" y="706"/>
                    <a:pt x="9344" y="706"/>
                  </a:cubicBezTo>
                  <a:cubicBezTo>
                    <a:pt x="9354" y="706"/>
                    <a:pt x="9359" y="702"/>
                    <a:pt x="9359" y="694"/>
                  </a:cubicBezTo>
                  <a:cubicBezTo>
                    <a:pt x="9359" y="683"/>
                    <a:pt x="9353" y="677"/>
                    <a:pt x="9341" y="676"/>
                  </a:cubicBezTo>
                  <a:cubicBezTo>
                    <a:pt x="9299" y="673"/>
                    <a:pt x="9270" y="660"/>
                    <a:pt x="9254" y="636"/>
                  </a:cubicBezTo>
                  <a:cubicBezTo>
                    <a:pt x="9237" y="612"/>
                    <a:pt x="9229" y="572"/>
                    <a:pt x="9229" y="515"/>
                  </a:cubicBezTo>
                  <a:cubicBezTo>
                    <a:pt x="9229" y="135"/>
                    <a:pt x="9229" y="135"/>
                    <a:pt x="9229" y="135"/>
                  </a:cubicBezTo>
                  <a:cubicBezTo>
                    <a:pt x="9229" y="104"/>
                    <a:pt x="9235" y="84"/>
                    <a:pt x="9248" y="76"/>
                  </a:cubicBezTo>
                  <a:close/>
                  <a:moveTo>
                    <a:pt x="10043" y="399"/>
                  </a:moveTo>
                  <a:cubicBezTo>
                    <a:pt x="10045" y="393"/>
                    <a:pt x="10049" y="384"/>
                    <a:pt x="10056" y="374"/>
                  </a:cubicBezTo>
                  <a:cubicBezTo>
                    <a:pt x="10092" y="318"/>
                    <a:pt x="10131" y="248"/>
                    <a:pt x="10174" y="166"/>
                  </a:cubicBezTo>
                  <a:cubicBezTo>
                    <a:pt x="10198" y="120"/>
                    <a:pt x="10218" y="88"/>
                    <a:pt x="10233" y="72"/>
                  </a:cubicBezTo>
                  <a:cubicBezTo>
                    <a:pt x="10249" y="56"/>
                    <a:pt x="10269" y="44"/>
                    <a:pt x="10295" y="38"/>
                  </a:cubicBezTo>
                  <a:cubicBezTo>
                    <a:pt x="10307" y="35"/>
                    <a:pt x="10313" y="31"/>
                    <a:pt x="10313" y="23"/>
                  </a:cubicBezTo>
                  <a:cubicBezTo>
                    <a:pt x="10313" y="15"/>
                    <a:pt x="10308" y="11"/>
                    <a:pt x="10299" y="11"/>
                  </a:cubicBezTo>
                  <a:cubicBezTo>
                    <a:pt x="10283" y="11"/>
                    <a:pt x="10270" y="12"/>
                    <a:pt x="10259" y="12"/>
                  </a:cubicBezTo>
                  <a:cubicBezTo>
                    <a:pt x="10217" y="15"/>
                    <a:pt x="10217" y="15"/>
                    <a:pt x="10217" y="15"/>
                  </a:cubicBezTo>
                  <a:cubicBezTo>
                    <a:pt x="10203" y="16"/>
                    <a:pt x="10191" y="17"/>
                    <a:pt x="10180" y="17"/>
                  </a:cubicBezTo>
                  <a:cubicBezTo>
                    <a:pt x="10159" y="17"/>
                    <a:pt x="10142" y="16"/>
                    <a:pt x="10129" y="14"/>
                  </a:cubicBezTo>
                  <a:cubicBezTo>
                    <a:pt x="10096" y="9"/>
                    <a:pt x="10096" y="9"/>
                    <a:pt x="10096" y="9"/>
                  </a:cubicBezTo>
                  <a:cubicBezTo>
                    <a:pt x="10088" y="8"/>
                    <a:pt x="10079" y="8"/>
                    <a:pt x="10070" y="8"/>
                  </a:cubicBezTo>
                  <a:cubicBezTo>
                    <a:pt x="10061" y="8"/>
                    <a:pt x="10057" y="13"/>
                    <a:pt x="10057" y="24"/>
                  </a:cubicBezTo>
                  <a:cubicBezTo>
                    <a:pt x="10057" y="31"/>
                    <a:pt x="10062" y="35"/>
                    <a:pt x="10073" y="36"/>
                  </a:cubicBezTo>
                  <a:cubicBezTo>
                    <a:pt x="10094" y="38"/>
                    <a:pt x="10113" y="45"/>
                    <a:pt x="10129" y="58"/>
                  </a:cubicBezTo>
                  <a:cubicBezTo>
                    <a:pt x="10146" y="70"/>
                    <a:pt x="10154" y="84"/>
                    <a:pt x="10154" y="98"/>
                  </a:cubicBezTo>
                  <a:cubicBezTo>
                    <a:pt x="10154" y="114"/>
                    <a:pt x="10136" y="156"/>
                    <a:pt x="10099" y="223"/>
                  </a:cubicBezTo>
                  <a:cubicBezTo>
                    <a:pt x="10081" y="255"/>
                    <a:pt x="10070" y="275"/>
                    <a:pt x="10065" y="284"/>
                  </a:cubicBezTo>
                  <a:cubicBezTo>
                    <a:pt x="10048" y="318"/>
                    <a:pt x="10034" y="336"/>
                    <a:pt x="10023" y="336"/>
                  </a:cubicBezTo>
                  <a:cubicBezTo>
                    <a:pt x="10012" y="336"/>
                    <a:pt x="10001" y="324"/>
                    <a:pt x="9990" y="300"/>
                  </a:cubicBezTo>
                  <a:cubicBezTo>
                    <a:pt x="9986" y="292"/>
                    <a:pt x="9976" y="273"/>
                    <a:pt x="9960" y="242"/>
                  </a:cubicBezTo>
                  <a:cubicBezTo>
                    <a:pt x="9921" y="165"/>
                    <a:pt x="9921" y="165"/>
                    <a:pt x="9921" y="165"/>
                  </a:cubicBezTo>
                  <a:cubicBezTo>
                    <a:pt x="9896" y="118"/>
                    <a:pt x="9884" y="87"/>
                    <a:pt x="9884" y="72"/>
                  </a:cubicBezTo>
                  <a:cubicBezTo>
                    <a:pt x="9884" y="55"/>
                    <a:pt x="9897" y="44"/>
                    <a:pt x="9922" y="39"/>
                  </a:cubicBezTo>
                  <a:cubicBezTo>
                    <a:pt x="9934" y="36"/>
                    <a:pt x="9940" y="32"/>
                    <a:pt x="9940" y="24"/>
                  </a:cubicBezTo>
                  <a:cubicBezTo>
                    <a:pt x="9940" y="16"/>
                    <a:pt x="9933" y="11"/>
                    <a:pt x="9918" y="11"/>
                  </a:cubicBezTo>
                  <a:cubicBezTo>
                    <a:pt x="9911" y="11"/>
                    <a:pt x="9898" y="12"/>
                    <a:pt x="9877" y="14"/>
                  </a:cubicBezTo>
                  <a:cubicBezTo>
                    <a:pt x="9848" y="18"/>
                    <a:pt x="9821" y="19"/>
                    <a:pt x="9793" y="19"/>
                  </a:cubicBezTo>
                  <a:cubicBezTo>
                    <a:pt x="9764" y="19"/>
                    <a:pt x="9731" y="17"/>
                    <a:pt x="9695" y="13"/>
                  </a:cubicBezTo>
                  <a:cubicBezTo>
                    <a:pt x="9677" y="11"/>
                    <a:pt x="9664" y="10"/>
                    <a:pt x="9655" y="10"/>
                  </a:cubicBezTo>
                  <a:cubicBezTo>
                    <a:pt x="9646" y="10"/>
                    <a:pt x="9641" y="15"/>
                    <a:pt x="9641" y="26"/>
                  </a:cubicBezTo>
                  <a:cubicBezTo>
                    <a:pt x="9641" y="34"/>
                    <a:pt x="9648" y="39"/>
                    <a:pt x="9660" y="40"/>
                  </a:cubicBezTo>
                  <a:cubicBezTo>
                    <a:pt x="9701" y="44"/>
                    <a:pt x="9737" y="75"/>
                    <a:pt x="9768" y="133"/>
                  </a:cubicBezTo>
                  <a:cubicBezTo>
                    <a:pt x="9844" y="277"/>
                    <a:pt x="9844" y="277"/>
                    <a:pt x="9844" y="277"/>
                  </a:cubicBezTo>
                  <a:cubicBezTo>
                    <a:pt x="9865" y="317"/>
                    <a:pt x="9885" y="352"/>
                    <a:pt x="9902" y="381"/>
                  </a:cubicBezTo>
                  <a:cubicBezTo>
                    <a:pt x="9917" y="405"/>
                    <a:pt x="9925" y="429"/>
                    <a:pt x="9925" y="451"/>
                  </a:cubicBezTo>
                  <a:cubicBezTo>
                    <a:pt x="9925" y="547"/>
                    <a:pt x="9925" y="547"/>
                    <a:pt x="9925" y="547"/>
                  </a:cubicBezTo>
                  <a:cubicBezTo>
                    <a:pt x="9925" y="592"/>
                    <a:pt x="9918" y="624"/>
                    <a:pt x="9905" y="642"/>
                  </a:cubicBezTo>
                  <a:cubicBezTo>
                    <a:pt x="9891" y="660"/>
                    <a:pt x="9866" y="672"/>
                    <a:pt x="9828" y="678"/>
                  </a:cubicBezTo>
                  <a:cubicBezTo>
                    <a:pt x="9819" y="680"/>
                    <a:pt x="9814" y="683"/>
                    <a:pt x="9814" y="690"/>
                  </a:cubicBezTo>
                  <a:cubicBezTo>
                    <a:pt x="9814" y="701"/>
                    <a:pt x="9818" y="707"/>
                    <a:pt x="9826" y="707"/>
                  </a:cubicBezTo>
                  <a:cubicBezTo>
                    <a:pt x="9832" y="707"/>
                    <a:pt x="9842" y="705"/>
                    <a:pt x="9856" y="703"/>
                  </a:cubicBezTo>
                  <a:cubicBezTo>
                    <a:pt x="9877" y="699"/>
                    <a:pt x="9918" y="698"/>
                    <a:pt x="9981" y="698"/>
                  </a:cubicBezTo>
                  <a:cubicBezTo>
                    <a:pt x="10008" y="698"/>
                    <a:pt x="10027" y="698"/>
                    <a:pt x="10040" y="700"/>
                  </a:cubicBezTo>
                  <a:cubicBezTo>
                    <a:pt x="10112" y="706"/>
                    <a:pt x="10112" y="706"/>
                    <a:pt x="10112" y="706"/>
                  </a:cubicBezTo>
                  <a:cubicBezTo>
                    <a:pt x="10121" y="707"/>
                    <a:pt x="10130" y="708"/>
                    <a:pt x="10138" y="708"/>
                  </a:cubicBezTo>
                  <a:cubicBezTo>
                    <a:pt x="10153" y="708"/>
                    <a:pt x="10161" y="703"/>
                    <a:pt x="10161" y="693"/>
                  </a:cubicBezTo>
                  <a:cubicBezTo>
                    <a:pt x="10161" y="684"/>
                    <a:pt x="10155" y="679"/>
                    <a:pt x="10145" y="678"/>
                  </a:cubicBezTo>
                  <a:cubicBezTo>
                    <a:pt x="10083" y="675"/>
                    <a:pt x="10049" y="654"/>
                    <a:pt x="10044" y="616"/>
                  </a:cubicBezTo>
                  <a:cubicBezTo>
                    <a:pt x="10041" y="582"/>
                    <a:pt x="10041" y="582"/>
                    <a:pt x="10041" y="582"/>
                  </a:cubicBezTo>
                  <a:cubicBezTo>
                    <a:pt x="10041" y="433"/>
                    <a:pt x="10041" y="433"/>
                    <a:pt x="10041" y="433"/>
                  </a:cubicBezTo>
                  <a:cubicBezTo>
                    <a:pt x="10041" y="417"/>
                    <a:pt x="10042" y="405"/>
                    <a:pt x="10043" y="399"/>
                  </a:cubicBezTo>
                  <a:close/>
                  <a:moveTo>
                    <a:pt x="11058" y="30"/>
                  </a:moveTo>
                  <a:cubicBezTo>
                    <a:pt x="11008" y="51"/>
                    <a:pt x="10966" y="79"/>
                    <a:pt x="10933" y="115"/>
                  </a:cubicBezTo>
                  <a:cubicBezTo>
                    <a:pt x="10905" y="146"/>
                    <a:pt x="10883" y="184"/>
                    <a:pt x="10866" y="229"/>
                  </a:cubicBezTo>
                  <a:cubicBezTo>
                    <a:pt x="10850" y="274"/>
                    <a:pt x="10842" y="320"/>
                    <a:pt x="10842" y="366"/>
                  </a:cubicBezTo>
                  <a:cubicBezTo>
                    <a:pt x="10842" y="472"/>
                    <a:pt x="10874" y="558"/>
                    <a:pt x="10940" y="621"/>
                  </a:cubicBezTo>
                  <a:cubicBezTo>
                    <a:pt x="11005" y="685"/>
                    <a:pt x="11092" y="717"/>
                    <a:pt x="11201" y="717"/>
                  </a:cubicBezTo>
                  <a:cubicBezTo>
                    <a:pt x="11315" y="717"/>
                    <a:pt x="11405" y="681"/>
                    <a:pt x="11470" y="607"/>
                  </a:cubicBezTo>
                  <a:cubicBezTo>
                    <a:pt x="11536" y="532"/>
                    <a:pt x="11570" y="440"/>
                    <a:pt x="11570" y="332"/>
                  </a:cubicBezTo>
                  <a:cubicBezTo>
                    <a:pt x="11570" y="233"/>
                    <a:pt x="11537" y="153"/>
                    <a:pt x="11473" y="92"/>
                  </a:cubicBezTo>
                  <a:cubicBezTo>
                    <a:pt x="11408" y="30"/>
                    <a:pt x="11323" y="0"/>
                    <a:pt x="11218" y="0"/>
                  </a:cubicBezTo>
                  <a:cubicBezTo>
                    <a:pt x="11162" y="0"/>
                    <a:pt x="11108" y="10"/>
                    <a:pt x="11058" y="30"/>
                  </a:cubicBezTo>
                  <a:close/>
                  <a:moveTo>
                    <a:pt x="11346" y="103"/>
                  </a:moveTo>
                  <a:cubicBezTo>
                    <a:pt x="11378" y="133"/>
                    <a:pt x="11404" y="173"/>
                    <a:pt x="11423" y="223"/>
                  </a:cubicBezTo>
                  <a:cubicBezTo>
                    <a:pt x="11442" y="274"/>
                    <a:pt x="11452" y="325"/>
                    <a:pt x="11452" y="378"/>
                  </a:cubicBezTo>
                  <a:cubicBezTo>
                    <a:pt x="11452" y="470"/>
                    <a:pt x="11431" y="543"/>
                    <a:pt x="11390" y="597"/>
                  </a:cubicBezTo>
                  <a:cubicBezTo>
                    <a:pt x="11348" y="652"/>
                    <a:pt x="11293" y="679"/>
                    <a:pt x="11224" y="679"/>
                  </a:cubicBezTo>
                  <a:cubicBezTo>
                    <a:pt x="11148" y="679"/>
                    <a:pt x="11086" y="646"/>
                    <a:pt x="11038" y="580"/>
                  </a:cubicBezTo>
                  <a:cubicBezTo>
                    <a:pt x="10990" y="514"/>
                    <a:pt x="10966" y="428"/>
                    <a:pt x="10966" y="322"/>
                  </a:cubicBezTo>
                  <a:cubicBezTo>
                    <a:pt x="10966" y="233"/>
                    <a:pt x="10985" y="163"/>
                    <a:pt x="11023" y="113"/>
                  </a:cubicBezTo>
                  <a:cubicBezTo>
                    <a:pt x="11061" y="63"/>
                    <a:pt x="11114" y="38"/>
                    <a:pt x="11182" y="38"/>
                  </a:cubicBezTo>
                  <a:cubicBezTo>
                    <a:pt x="11245" y="38"/>
                    <a:pt x="11300" y="60"/>
                    <a:pt x="11346" y="103"/>
                  </a:cubicBezTo>
                  <a:cubicBezTo>
                    <a:pt x="11346" y="103"/>
                    <a:pt x="11346" y="103"/>
                    <a:pt x="11346" y="103"/>
                  </a:cubicBezTo>
                  <a:close/>
                  <a:moveTo>
                    <a:pt x="11944" y="105"/>
                  </a:moveTo>
                  <a:cubicBezTo>
                    <a:pt x="11944" y="87"/>
                    <a:pt x="11948" y="74"/>
                    <a:pt x="11956" y="67"/>
                  </a:cubicBezTo>
                  <a:cubicBezTo>
                    <a:pt x="11963" y="60"/>
                    <a:pt x="11977" y="56"/>
                    <a:pt x="11996" y="56"/>
                  </a:cubicBezTo>
                  <a:cubicBezTo>
                    <a:pt x="12017" y="55"/>
                    <a:pt x="12017" y="55"/>
                    <a:pt x="12017" y="55"/>
                  </a:cubicBezTo>
                  <a:cubicBezTo>
                    <a:pt x="12082" y="56"/>
                    <a:pt x="12082" y="56"/>
                    <a:pt x="12082" y="56"/>
                  </a:cubicBezTo>
                  <a:cubicBezTo>
                    <a:pt x="12157" y="56"/>
                    <a:pt x="12202" y="78"/>
                    <a:pt x="12215" y="122"/>
                  </a:cubicBezTo>
                  <a:cubicBezTo>
                    <a:pt x="12217" y="127"/>
                    <a:pt x="12218" y="133"/>
                    <a:pt x="12218" y="140"/>
                  </a:cubicBezTo>
                  <a:cubicBezTo>
                    <a:pt x="12218" y="157"/>
                    <a:pt x="12218" y="157"/>
                    <a:pt x="12218" y="157"/>
                  </a:cubicBezTo>
                  <a:cubicBezTo>
                    <a:pt x="12218" y="166"/>
                    <a:pt x="12221" y="171"/>
                    <a:pt x="12229" y="171"/>
                  </a:cubicBezTo>
                  <a:cubicBezTo>
                    <a:pt x="12241" y="171"/>
                    <a:pt x="12248" y="157"/>
                    <a:pt x="12248" y="129"/>
                  </a:cubicBezTo>
                  <a:cubicBezTo>
                    <a:pt x="12248" y="124"/>
                    <a:pt x="12247" y="117"/>
                    <a:pt x="12246" y="110"/>
                  </a:cubicBezTo>
                  <a:cubicBezTo>
                    <a:pt x="12241" y="71"/>
                    <a:pt x="12241" y="71"/>
                    <a:pt x="12241" y="71"/>
                  </a:cubicBezTo>
                  <a:cubicBezTo>
                    <a:pt x="12241" y="68"/>
                    <a:pt x="12240" y="56"/>
                    <a:pt x="12238" y="34"/>
                  </a:cubicBezTo>
                  <a:cubicBezTo>
                    <a:pt x="12237" y="17"/>
                    <a:pt x="12233" y="8"/>
                    <a:pt x="12225" y="8"/>
                  </a:cubicBezTo>
                  <a:cubicBezTo>
                    <a:pt x="12216" y="8"/>
                    <a:pt x="12203" y="9"/>
                    <a:pt x="12186" y="10"/>
                  </a:cubicBezTo>
                  <a:cubicBezTo>
                    <a:pt x="12138" y="14"/>
                    <a:pt x="12092" y="16"/>
                    <a:pt x="12046" y="16"/>
                  </a:cubicBezTo>
                  <a:cubicBezTo>
                    <a:pt x="11914" y="16"/>
                    <a:pt x="11914" y="16"/>
                    <a:pt x="11914" y="16"/>
                  </a:cubicBezTo>
                  <a:cubicBezTo>
                    <a:pt x="11827" y="18"/>
                    <a:pt x="11827" y="18"/>
                    <a:pt x="11827" y="18"/>
                  </a:cubicBezTo>
                  <a:cubicBezTo>
                    <a:pt x="11804" y="18"/>
                    <a:pt x="11783" y="17"/>
                    <a:pt x="11763" y="16"/>
                  </a:cubicBezTo>
                  <a:cubicBezTo>
                    <a:pt x="11749" y="14"/>
                    <a:pt x="11740" y="14"/>
                    <a:pt x="11736" y="14"/>
                  </a:cubicBezTo>
                  <a:cubicBezTo>
                    <a:pt x="11725" y="14"/>
                    <a:pt x="11719" y="19"/>
                    <a:pt x="11719" y="29"/>
                  </a:cubicBezTo>
                  <a:cubicBezTo>
                    <a:pt x="11719" y="36"/>
                    <a:pt x="11724" y="41"/>
                    <a:pt x="11732" y="41"/>
                  </a:cubicBezTo>
                  <a:cubicBezTo>
                    <a:pt x="11765" y="43"/>
                    <a:pt x="11789" y="51"/>
                    <a:pt x="11806" y="66"/>
                  </a:cubicBezTo>
                  <a:cubicBezTo>
                    <a:pt x="11821" y="79"/>
                    <a:pt x="11828" y="106"/>
                    <a:pt x="11828" y="149"/>
                  </a:cubicBezTo>
                  <a:cubicBezTo>
                    <a:pt x="11828" y="563"/>
                    <a:pt x="11828" y="563"/>
                    <a:pt x="11828" y="563"/>
                  </a:cubicBezTo>
                  <a:cubicBezTo>
                    <a:pt x="11828" y="604"/>
                    <a:pt x="11825" y="632"/>
                    <a:pt x="11818" y="649"/>
                  </a:cubicBezTo>
                  <a:cubicBezTo>
                    <a:pt x="11811" y="665"/>
                    <a:pt x="11797" y="677"/>
                    <a:pt x="11777" y="683"/>
                  </a:cubicBezTo>
                  <a:cubicBezTo>
                    <a:pt x="11767" y="686"/>
                    <a:pt x="11763" y="691"/>
                    <a:pt x="11763" y="698"/>
                  </a:cubicBezTo>
                  <a:cubicBezTo>
                    <a:pt x="11763" y="707"/>
                    <a:pt x="11768" y="711"/>
                    <a:pt x="11779" y="711"/>
                  </a:cubicBezTo>
                  <a:cubicBezTo>
                    <a:pt x="11788" y="711"/>
                    <a:pt x="11804" y="709"/>
                    <a:pt x="11829" y="706"/>
                  </a:cubicBezTo>
                  <a:cubicBezTo>
                    <a:pt x="11847" y="704"/>
                    <a:pt x="11869" y="703"/>
                    <a:pt x="11894" y="703"/>
                  </a:cubicBezTo>
                  <a:cubicBezTo>
                    <a:pt x="11950" y="703"/>
                    <a:pt x="11950" y="703"/>
                    <a:pt x="11950" y="703"/>
                  </a:cubicBezTo>
                  <a:cubicBezTo>
                    <a:pt x="11987" y="703"/>
                    <a:pt x="12011" y="703"/>
                    <a:pt x="12023" y="705"/>
                  </a:cubicBezTo>
                  <a:cubicBezTo>
                    <a:pt x="12036" y="706"/>
                    <a:pt x="12046" y="707"/>
                    <a:pt x="12052" y="707"/>
                  </a:cubicBezTo>
                  <a:cubicBezTo>
                    <a:pt x="12060" y="707"/>
                    <a:pt x="12063" y="703"/>
                    <a:pt x="12063" y="693"/>
                  </a:cubicBezTo>
                  <a:cubicBezTo>
                    <a:pt x="12063" y="685"/>
                    <a:pt x="12058" y="680"/>
                    <a:pt x="12047" y="679"/>
                  </a:cubicBezTo>
                  <a:cubicBezTo>
                    <a:pt x="12009" y="676"/>
                    <a:pt x="11983" y="666"/>
                    <a:pt x="11971" y="650"/>
                  </a:cubicBezTo>
                  <a:cubicBezTo>
                    <a:pt x="11953" y="627"/>
                    <a:pt x="11944" y="590"/>
                    <a:pt x="11944" y="540"/>
                  </a:cubicBezTo>
                  <a:cubicBezTo>
                    <a:pt x="11944" y="480"/>
                    <a:pt x="11944" y="480"/>
                    <a:pt x="11944" y="480"/>
                  </a:cubicBezTo>
                  <a:cubicBezTo>
                    <a:pt x="11944" y="440"/>
                    <a:pt x="11944" y="440"/>
                    <a:pt x="11944" y="440"/>
                  </a:cubicBezTo>
                  <a:cubicBezTo>
                    <a:pt x="11944" y="398"/>
                    <a:pt x="11948" y="374"/>
                    <a:pt x="11955" y="367"/>
                  </a:cubicBezTo>
                  <a:cubicBezTo>
                    <a:pt x="11963" y="361"/>
                    <a:pt x="11992" y="358"/>
                    <a:pt x="12043" y="358"/>
                  </a:cubicBezTo>
                  <a:cubicBezTo>
                    <a:pt x="12082" y="358"/>
                    <a:pt x="12110" y="364"/>
                    <a:pt x="12126" y="376"/>
                  </a:cubicBezTo>
                  <a:cubicBezTo>
                    <a:pt x="12141" y="388"/>
                    <a:pt x="12153" y="412"/>
                    <a:pt x="12159" y="447"/>
                  </a:cubicBezTo>
                  <a:cubicBezTo>
                    <a:pt x="12161" y="457"/>
                    <a:pt x="12165" y="461"/>
                    <a:pt x="12171" y="461"/>
                  </a:cubicBezTo>
                  <a:cubicBezTo>
                    <a:pt x="12181" y="460"/>
                    <a:pt x="12185" y="456"/>
                    <a:pt x="12185" y="449"/>
                  </a:cubicBezTo>
                  <a:cubicBezTo>
                    <a:pt x="12185" y="445"/>
                    <a:pt x="12185" y="438"/>
                    <a:pt x="12184" y="428"/>
                  </a:cubicBezTo>
                  <a:cubicBezTo>
                    <a:pt x="12177" y="332"/>
                    <a:pt x="12177" y="332"/>
                    <a:pt x="12177" y="332"/>
                  </a:cubicBezTo>
                  <a:cubicBezTo>
                    <a:pt x="12175" y="306"/>
                    <a:pt x="12174" y="283"/>
                    <a:pt x="12174" y="264"/>
                  </a:cubicBezTo>
                  <a:cubicBezTo>
                    <a:pt x="12174" y="258"/>
                    <a:pt x="12174" y="253"/>
                    <a:pt x="12174" y="248"/>
                  </a:cubicBezTo>
                  <a:cubicBezTo>
                    <a:pt x="12175" y="242"/>
                    <a:pt x="12175" y="237"/>
                    <a:pt x="12175" y="235"/>
                  </a:cubicBezTo>
                  <a:cubicBezTo>
                    <a:pt x="12175" y="226"/>
                    <a:pt x="12170" y="222"/>
                    <a:pt x="12160" y="222"/>
                  </a:cubicBezTo>
                  <a:cubicBezTo>
                    <a:pt x="12155" y="222"/>
                    <a:pt x="12152" y="226"/>
                    <a:pt x="12149" y="234"/>
                  </a:cubicBezTo>
                  <a:cubicBezTo>
                    <a:pt x="12136" y="265"/>
                    <a:pt x="12124" y="286"/>
                    <a:pt x="12111" y="297"/>
                  </a:cubicBezTo>
                  <a:cubicBezTo>
                    <a:pt x="12098" y="307"/>
                    <a:pt x="12079" y="313"/>
                    <a:pt x="12054" y="313"/>
                  </a:cubicBezTo>
                  <a:cubicBezTo>
                    <a:pt x="11999" y="313"/>
                    <a:pt x="11999" y="313"/>
                    <a:pt x="11999" y="313"/>
                  </a:cubicBezTo>
                  <a:cubicBezTo>
                    <a:pt x="11980" y="314"/>
                    <a:pt x="11980" y="314"/>
                    <a:pt x="11980" y="314"/>
                  </a:cubicBezTo>
                  <a:cubicBezTo>
                    <a:pt x="11966" y="314"/>
                    <a:pt x="11957" y="311"/>
                    <a:pt x="11952" y="304"/>
                  </a:cubicBezTo>
                  <a:cubicBezTo>
                    <a:pt x="11947" y="298"/>
                    <a:pt x="11944" y="285"/>
                    <a:pt x="11944" y="266"/>
                  </a:cubicBezTo>
                  <a:cubicBezTo>
                    <a:pt x="11944" y="105"/>
                    <a:pt x="11944" y="105"/>
                    <a:pt x="11944" y="105"/>
                  </a:cubicBezTo>
                  <a:close/>
                  <a:moveTo>
                    <a:pt x="5755" y="3115"/>
                  </a:moveTo>
                  <a:cubicBezTo>
                    <a:pt x="5755" y="3076"/>
                    <a:pt x="5759" y="3051"/>
                    <a:pt x="5766" y="3039"/>
                  </a:cubicBezTo>
                  <a:cubicBezTo>
                    <a:pt x="5773" y="3028"/>
                    <a:pt x="5791" y="3018"/>
                    <a:pt x="5820" y="3010"/>
                  </a:cubicBezTo>
                  <a:cubicBezTo>
                    <a:pt x="5828" y="3008"/>
                    <a:pt x="5832" y="3004"/>
                    <a:pt x="5832" y="2998"/>
                  </a:cubicBezTo>
                  <a:cubicBezTo>
                    <a:pt x="5832" y="2989"/>
                    <a:pt x="5828" y="2984"/>
                    <a:pt x="5818" y="2984"/>
                  </a:cubicBezTo>
                  <a:cubicBezTo>
                    <a:pt x="5812" y="2985"/>
                    <a:pt x="5804" y="2985"/>
                    <a:pt x="5796" y="2986"/>
                  </a:cubicBezTo>
                  <a:cubicBezTo>
                    <a:pt x="5764" y="2990"/>
                    <a:pt x="5728" y="2991"/>
                    <a:pt x="5689" y="2991"/>
                  </a:cubicBezTo>
                  <a:cubicBezTo>
                    <a:pt x="5643" y="2991"/>
                    <a:pt x="5602" y="2990"/>
                    <a:pt x="5567" y="2986"/>
                  </a:cubicBezTo>
                  <a:cubicBezTo>
                    <a:pt x="5559" y="2985"/>
                    <a:pt x="5551" y="2984"/>
                    <a:pt x="5542" y="2984"/>
                  </a:cubicBezTo>
                  <a:cubicBezTo>
                    <a:pt x="5533" y="2984"/>
                    <a:pt x="5528" y="2988"/>
                    <a:pt x="5528" y="2996"/>
                  </a:cubicBezTo>
                  <a:cubicBezTo>
                    <a:pt x="5528" y="3004"/>
                    <a:pt x="5529" y="3009"/>
                    <a:pt x="5531" y="3011"/>
                  </a:cubicBezTo>
                  <a:cubicBezTo>
                    <a:pt x="5533" y="3013"/>
                    <a:pt x="5538" y="3015"/>
                    <a:pt x="5546" y="3016"/>
                  </a:cubicBezTo>
                  <a:cubicBezTo>
                    <a:pt x="5572" y="3018"/>
                    <a:pt x="5592" y="3024"/>
                    <a:pt x="5606" y="3034"/>
                  </a:cubicBezTo>
                  <a:cubicBezTo>
                    <a:pt x="5620" y="3043"/>
                    <a:pt x="5630" y="3057"/>
                    <a:pt x="5635" y="3075"/>
                  </a:cubicBezTo>
                  <a:cubicBezTo>
                    <a:pt x="5639" y="3104"/>
                    <a:pt x="5639" y="3104"/>
                    <a:pt x="5639" y="3104"/>
                  </a:cubicBezTo>
                  <a:cubicBezTo>
                    <a:pt x="5639" y="3124"/>
                    <a:pt x="5639" y="3124"/>
                    <a:pt x="5639" y="3124"/>
                  </a:cubicBezTo>
                  <a:cubicBezTo>
                    <a:pt x="5639" y="3528"/>
                    <a:pt x="5639" y="3528"/>
                    <a:pt x="5639" y="3528"/>
                  </a:cubicBezTo>
                  <a:cubicBezTo>
                    <a:pt x="5639" y="3571"/>
                    <a:pt x="5634" y="3601"/>
                    <a:pt x="5625" y="3619"/>
                  </a:cubicBezTo>
                  <a:cubicBezTo>
                    <a:pt x="5615" y="3636"/>
                    <a:pt x="5599" y="3647"/>
                    <a:pt x="5575" y="3651"/>
                  </a:cubicBezTo>
                  <a:cubicBezTo>
                    <a:pt x="5566" y="3653"/>
                    <a:pt x="5561" y="3657"/>
                    <a:pt x="5561" y="3663"/>
                  </a:cubicBezTo>
                  <a:cubicBezTo>
                    <a:pt x="5561" y="3673"/>
                    <a:pt x="5568" y="3678"/>
                    <a:pt x="5581" y="3678"/>
                  </a:cubicBezTo>
                  <a:cubicBezTo>
                    <a:pt x="5594" y="3678"/>
                    <a:pt x="5612" y="3677"/>
                    <a:pt x="5633" y="3675"/>
                  </a:cubicBezTo>
                  <a:cubicBezTo>
                    <a:pt x="5667" y="3672"/>
                    <a:pt x="5702" y="3670"/>
                    <a:pt x="5740" y="3670"/>
                  </a:cubicBezTo>
                  <a:cubicBezTo>
                    <a:pt x="5768" y="3670"/>
                    <a:pt x="5792" y="3671"/>
                    <a:pt x="5810" y="3675"/>
                  </a:cubicBezTo>
                  <a:cubicBezTo>
                    <a:pt x="5825" y="3677"/>
                    <a:pt x="5835" y="3679"/>
                    <a:pt x="5842" y="3679"/>
                  </a:cubicBezTo>
                  <a:cubicBezTo>
                    <a:pt x="5853" y="3679"/>
                    <a:pt x="5858" y="3673"/>
                    <a:pt x="5858" y="3663"/>
                  </a:cubicBezTo>
                  <a:cubicBezTo>
                    <a:pt x="5858" y="3654"/>
                    <a:pt x="5849" y="3649"/>
                    <a:pt x="5830" y="3648"/>
                  </a:cubicBezTo>
                  <a:cubicBezTo>
                    <a:pt x="5803" y="3646"/>
                    <a:pt x="5783" y="3633"/>
                    <a:pt x="5772" y="3610"/>
                  </a:cubicBezTo>
                  <a:cubicBezTo>
                    <a:pt x="5760" y="3587"/>
                    <a:pt x="5755" y="3549"/>
                    <a:pt x="5755" y="3494"/>
                  </a:cubicBezTo>
                  <a:cubicBezTo>
                    <a:pt x="5755" y="3472"/>
                    <a:pt x="5755" y="3472"/>
                    <a:pt x="5755" y="3472"/>
                  </a:cubicBezTo>
                  <a:cubicBezTo>
                    <a:pt x="5755" y="3443"/>
                    <a:pt x="5756" y="3424"/>
                    <a:pt x="5758" y="3415"/>
                  </a:cubicBezTo>
                  <a:cubicBezTo>
                    <a:pt x="5760" y="3406"/>
                    <a:pt x="5766" y="3396"/>
                    <a:pt x="5774" y="3388"/>
                  </a:cubicBezTo>
                  <a:cubicBezTo>
                    <a:pt x="5796" y="3367"/>
                    <a:pt x="5796" y="3367"/>
                    <a:pt x="5796" y="3367"/>
                  </a:cubicBezTo>
                  <a:cubicBezTo>
                    <a:pt x="5811" y="3352"/>
                    <a:pt x="5811" y="3352"/>
                    <a:pt x="5811" y="3352"/>
                  </a:cubicBezTo>
                  <a:cubicBezTo>
                    <a:pt x="5817" y="3346"/>
                    <a:pt x="5822" y="3343"/>
                    <a:pt x="5826" y="3343"/>
                  </a:cubicBezTo>
                  <a:cubicBezTo>
                    <a:pt x="5832" y="3343"/>
                    <a:pt x="5840" y="3351"/>
                    <a:pt x="5850" y="3366"/>
                  </a:cubicBezTo>
                  <a:cubicBezTo>
                    <a:pt x="5860" y="3385"/>
                    <a:pt x="5889" y="3424"/>
                    <a:pt x="5934" y="3485"/>
                  </a:cubicBezTo>
                  <a:cubicBezTo>
                    <a:pt x="5980" y="3546"/>
                    <a:pt x="6018" y="3593"/>
                    <a:pt x="6047" y="3628"/>
                  </a:cubicBezTo>
                  <a:cubicBezTo>
                    <a:pt x="6058" y="3642"/>
                    <a:pt x="6064" y="3650"/>
                    <a:pt x="6066" y="3652"/>
                  </a:cubicBezTo>
                  <a:cubicBezTo>
                    <a:pt x="6080" y="3669"/>
                    <a:pt x="6096" y="3678"/>
                    <a:pt x="6113" y="3678"/>
                  </a:cubicBezTo>
                  <a:cubicBezTo>
                    <a:pt x="6118" y="3678"/>
                    <a:pt x="6132" y="3677"/>
                    <a:pt x="6153" y="3674"/>
                  </a:cubicBezTo>
                  <a:cubicBezTo>
                    <a:pt x="6165" y="3673"/>
                    <a:pt x="6176" y="3672"/>
                    <a:pt x="6187" y="3672"/>
                  </a:cubicBezTo>
                  <a:cubicBezTo>
                    <a:pt x="6210" y="3672"/>
                    <a:pt x="6238" y="3674"/>
                    <a:pt x="6271" y="3677"/>
                  </a:cubicBezTo>
                  <a:cubicBezTo>
                    <a:pt x="6277" y="3678"/>
                    <a:pt x="6282" y="3678"/>
                    <a:pt x="6285" y="3678"/>
                  </a:cubicBezTo>
                  <a:cubicBezTo>
                    <a:pt x="6295" y="3678"/>
                    <a:pt x="6301" y="3674"/>
                    <a:pt x="6301" y="3666"/>
                  </a:cubicBezTo>
                  <a:cubicBezTo>
                    <a:pt x="6301" y="3657"/>
                    <a:pt x="6297" y="3652"/>
                    <a:pt x="6289" y="3649"/>
                  </a:cubicBezTo>
                  <a:cubicBezTo>
                    <a:pt x="6278" y="3646"/>
                    <a:pt x="6278" y="3646"/>
                    <a:pt x="6278" y="3646"/>
                  </a:cubicBezTo>
                  <a:cubicBezTo>
                    <a:pt x="6230" y="3633"/>
                    <a:pt x="6192" y="3613"/>
                    <a:pt x="6166" y="3586"/>
                  </a:cubicBezTo>
                  <a:cubicBezTo>
                    <a:pt x="6128" y="3547"/>
                    <a:pt x="6067" y="3471"/>
                    <a:pt x="5983" y="3355"/>
                  </a:cubicBezTo>
                  <a:cubicBezTo>
                    <a:pt x="5946" y="3306"/>
                    <a:pt x="5946" y="3306"/>
                    <a:pt x="5946" y="3306"/>
                  </a:cubicBezTo>
                  <a:cubicBezTo>
                    <a:pt x="5931" y="3284"/>
                    <a:pt x="5923" y="3270"/>
                    <a:pt x="5923" y="3262"/>
                  </a:cubicBezTo>
                  <a:cubicBezTo>
                    <a:pt x="5923" y="3250"/>
                    <a:pt x="5938" y="3233"/>
                    <a:pt x="5966" y="3209"/>
                  </a:cubicBezTo>
                  <a:cubicBezTo>
                    <a:pt x="5975" y="3201"/>
                    <a:pt x="5993" y="3185"/>
                    <a:pt x="6019" y="3160"/>
                  </a:cubicBezTo>
                  <a:cubicBezTo>
                    <a:pt x="6074" y="3108"/>
                    <a:pt x="6117" y="3072"/>
                    <a:pt x="6146" y="3051"/>
                  </a:cubicBezTo>
                  <a:cubicBezTo>
                    <a:pt x="6176" y="3029"/>
                    <a:pt x="6203" y="3017"/>
                    <a:pt x="6227" y="3013"/>
                  </a:cubicBezTo>
                  <a:cubicBezTo>
                    <a:pt x="6242" y="3011"/>
                    <a:pt x="6249" y="3006"/>
                    <a:pt x="6249" y="2998"/>
                  </a:cubicBezTo>
                  <a:cubicBezTo>
                    <a:pt x="6249" y="2988"/>
                    <a:pt x="6243" y="2983"/>
                    <a:pt x="6231" y="2983"/>
                  </a:cubicBezTo>
                  <a:cubicBezTo>
                    <a:pt x="6218" y="2983"/>
                    <a:pt x="6194" y="2985"/>
                    <a:pt x="6159" y="2989"/>
                  </a:cubicBezTo>
                  <a:cubicBezTo>
                    <a:pt x="6144" y="2991"/>
                    <a:pt x="6130" y="2992"/>
                    <a:pt x="6119" y="2992"/>
                  </a:cubicBezTo>
                  <a:cubicBezTo>
                    <a:pt x="6105" y="2992"/>
                    <a:pt x="6080" y="2990"/>
                    <a:pt x="6044" y="2986"/>
                  </a:cubicBezTo>
                  <a:cubicBezTo>
                    <a:pt x="6029" y="2984"/>
                    <a:pt x="6015" y="2983"/>
                    <a:pt x="6001" y="2983"/>
                  </a:cubicBezTo>
                  <a:cubicBezTo>
                    <a:pt x="5989" y="2983"/>
                    <a:pt x="5982" y="2988"/>
                    <a:pt x="5982" y="2996"/>
                  </a:cubicBezTo>
                  <a:cubicBezTo>
                    <a:pt x="5982" y="3006"/>
                    <a:pt x="5988" y="3010"/>
                    <a:pt x="5999" y="3010"/>
                  </a:cubicBezTo>
                  <a:cubicBezTo>
                    <a:pt x="6013" y="3010"/>
                    <a:pt x="6025" y="3013"/>
                    <a:pt x="6033" y="3019"/>
                  </a:cubicBezTo>
                  <a:cubicBezTo>
                    <a:pt x="6042" y="3025"/>
                    <a:pt x="6047" y="3033"/>
                    <a:pt x="6047" y="3043"/>
                  </a:cubicBezTo>
                  <a:cubicBezTo>
                    <a:pt x="6047" y="3074"/>
                    <a:pt x="6000" y="3130"/>
                    <a:pt x="5907" y="3214"/>
                  </a:cubicBezTo>
                  <a:cubicBezTo>
                    <a:pt x="5837" y="3276"/>
                    <a:pt x="5837" y="3276"/>
                    <a:pt x="5837" y="3276"/>
                  </a:cubicBezTo>
                  <a:cubicBezTo>
                    <a:pt x="5788" y="3321"/>
                    <a:pt x="5788" y="3321"/>
                    <a:pt x="5788" y="3321"/>
                  </a:cubicBezTo>
                  <a:cubicBezTo>
                    <a:pt x="5774" y="3331"/>
                    <a:pt x="5766" y="3336"/>
                    <a:pt x="5763" y="3336"/>
                  </a:cubicBezTo>
                  <a:cubicBezTo>
                    <a:pt x="5758" y="3335"/>
                    <a:pt x="5755" y="3329"/>
                    <a:pt x="5755" y="3317"/>
                  </a:cubicBezTo>
                  <a:cubicBezTo>
                    <a:pt x="5755" y="3133"/>
                    <a:pt x="5755" y="3133"/>
                    <a:pt x="5755" y="3133"/>
                  </a:cubicBezTo>
                  <a:cubicBezTo>
                    <a:pt x="5755" y="3115"/>
                    <a:pt x="5755" y="3115"/>
                    <a:pt x="5755" y="3115"/>
                  </a:cubicBezTo>
                  <a:close/>
                  <a:moveTo>
                    <a:pt x="6663" y="3071"/>
                  </a:moveTo>
                  <a:cubicBezTo>
                    <a:pt x="6628" y="3030"/>
                    <a:pt x="6628" y="3030"/>
                    <a:pt x="6628" y="3030"/>
                  </a:cubicBezTo>
                  <a:cubicBezTo>
                    <a:pt x="6609" y="3007"/>
                    <a:pt x="6596" y="2993"/>
                    <a:pt x="6590" y="2988"/>
                  </a:cubicBezTo>
                  <a:cubicBezTo>
                    <a:pt x="6584" y="2984"/>
                    <a:pt x="6575" y="2981"/>
                    <a:pt x="6565" y="2981"/>
                  </a:cubicBezTo>
                  <a:cubicBezTo>
                    <a:pt x="6558" y="2981"/>
                    <a:pt x="6548" y="2982"/>
                    <a:pt x="6537" y="2983"/>
                  </a:cubicBezTo>
                  <a:cubicBezTo>
                    <a:pt x="6507" y="2986"/>
                    <a:pt x="6479" y="2987"/>
                    <a:pt x="6453" y="2987"/>
                  </a:cubicBezTo>
                  <a:cubicBezTo>
                    <a:pt x="6431" y="2988"/>
                    <a:pt x="6431" y="2988"/>
                    <a:pt x="6431" y="2988"/>
                  </a:cubicBezTo>
                  <a:cubicBezTo>
                    <a:pt x="6396" y="2986"/>
                    <a:pt x="6396" y="2986"/>
                    <a:pt x="6396" y="2986"/>
                  </a:cubicBezTo>
                  <a:cubicBezTo>
                    <a:pt x="6385" y="2986"/>
                    <a:pt x="6379" y="2991"/>
                    <a:pt x="6379" y="3001"/>
                  </a:cubicBezTo>
                  <a:cubicBezTo>
                    <a:pt x="6379" y="3009"/>
                    <a:pt x="6384" y="3013"/>
                    <a:pt x="6395" y="3014"/>
                  </a:cubicBezTo>
                  <a:cubicBezTo>
                    <a:pt x="6471" y="3019"/>
                    <a:pt x="6510" y="3073"/>
                    <a:pt x="6510" y="3177"/>
                  </a:cubicBezTo>
                  <a:cubicBezTo>
                    <a:pt x="6510" y="3395"/>
                    <a:pt x="6510" y="3395"/>
                    <a:pt x="6510" y="3395"/>
                  </a:cubicBezTo>
                  <a:cubicBezTo>
                    <a:pt x="6506" y="3515"/>
                    <a:pt x="6506" y="3515"/>
                    <a:pt x="6506" y="3515"/>
                  </a:cubicBezTo>
                  <a:cubicBezTo>
                    <a:pt x="6506" y="3557"/>
                    <a:pt x="6500" y="3588"/>
                    <a:pt x="6489" y="3610"/>
                  </a:cubicBezTo>
                  <a:cubicBezTo>
                    <a:pt x="6478" y="3632"/>
                    <a:pt x="6460" y="3647"/>
                    <a:pt x="6435" y="3654"/>
                  </a:cubicBezTo>
                  <a:cubicBezTo>
                    <a:pt x="6426" y="3657"/>
                    <a:pt x="6421" y="3661"/>
                    <a:pt x="6421" y="3668"/>
                  </a:cubicBezTo>
                  <a:cubicBezTo>
                    <a:pt x="6421" y="3676"/>
                    <a:pt x="6425" y="3681"/>
                    <a:pt x="6434" y="3681"/>
                  </a:cubicBezTo>
                  <a:cubicBezTo>
                    <a:pt x="6440" y="3681"/>
                    <a:pt x="6448" y="3680"/>
                    <a:pt x="6460" y="3678"/>
                  </a:cubicBezTo>
                  <a:cubicBezTo>
                    <a:pt x="6487" y="3673"/>
                    <a:pt x="6517" y="3670"/>
                    <a:pt x="6551" y="3670"/>
                  </a:cubicBezTo>
                  <a:cubicBezTo>
                    <a:pt x="6586" y="3670"/>
                    <a:pt x="6617" y="3673"/>
                    <a:pt x="6645" y="3678"/>
                  </a:cubicBezTo>
                  <a:cubicBezTo>
                    <a:pt x="6654" y="3679"/>
                    <a:pt x="6661" y="3680"/>
                    <a:pt x="6665" y="3680"/>
                  </a:cubicBezTo>
                  <a:cubicBezTo>
                    <a:pt x="6675" y="3680"/>
                    <a:pt x="6681" y="3674"/>
                    <a:pt x="6681" y="3664"/>
                  </a:cubicBezTo>
                  <a:cubicBezTo>
                    <a:pt x="6681" y="3657"/>
                    <a:pt x="6676" y="3652"/>
                    <a:pt x="6665" y="3651"/>
                  </a:cubicBezTo>
                  <a:cubicBezTo>
                    <a:pt x="6611" y="3646"/>
                    <a:pt x="6578" y="3625"/>
                    <a:pt x="6567" y="3587"/>
                  </a:cubicBezTo>
                  <a:cubicBezTo>
                    <a:pt x="6557" y="3552"/>
                    <a:pt x="6551" y="3482"/>
                    <a:pt x="6551" y="3377"/>
                  </a:cubicBezTo>
                  <a:cubicBezTo>
                    <a:pt x="6551" y="3182"/>
                    <a:pt x="6551" y="3182"/>
                    <a:pt x="6551" y="3182"/>
                  </a:cubicBezTo>
                  <a:cubicBezTo>
                    <a:pt x="6552" y="3167"/>
                    <a:pt x="6552" y="3167"/>
                    <a:pt x="6552" y="3167"/>
                  </a:cubicBezTo>
                  <a:cubicBezTo>
                    <a:pt x="6552" y="3152"/>
                    <a:pt x="6556" y="3144"/>
                    <a:pt x="6564" y="3144"/>
                  </a:cubicBezTo>
                  <a:cubicBezTo>
                    <a:pt x="6567" y="3144"/>
                    <a:pt x="6573" y="3149"/>
                    <a:pt x="6581" y="3158"/>
                  </a:cubicBezTo>
                  <a:cubicBezTo>
                    <a:pt x="7040" y="3668"/>
                    <a:pt x="7040" y="3668"/>
                    <a:pt x="7040" y="3668"/>
                  </a:cubicBezTo>
                  <a:cubicBezTo>
                    <a:pt x="7046" y="3675"/>
                    <a:pt x="7053" y="3679"/>
                    <a:pt x="7059" y="3679"/>
                  </a:cubicBezTo>
                  <a:cubicBezTo>
                    <a:pt x="7065" y="3679"/>
                    <a:pt x="7069" y="3675"/>
                    <a:pt x="7069" y="3665"/>
                  </a:cubicBezTo>
                  <a:cubicBezTo>
                    <a:pt x="7067" y="3602"/>
                    <a:pt x="7067" y="3602"/>
                    <a:pt x="7067" y="3602"/>
                  </a:cubicBezTo>
                  <a:cubicBezTo>
                    <a:pt x="7066" y="3564"/>
                    <a:pt x="7066" y="3564"/>
                    <a:pt x="7066" y="3564"/>
                  </a:cubicBezTo>
                  <a:cubicBezTo>
                    <a:pt x="7067" y="3508"/>
                    <a:pt x="7067" y="3508"/>
                    <a:pt x="7067" y="3508"/>
                  </a:cubicBezTo>
                  <a:cubicBezTo>
                    <a:pt x="7069" y="3465"/>
                    <a:pt x="7069" y="3465"/>
                    <a:pt x="7069" y="3465"/>
                  </a:cubicBezTo>
                  <a:cubicBezTo>
                    <a:pt x="7076" y="3149"/>
                    <a:pt x="7076" y="3149"/>
                    <a:pt x="7076" y="3149"/>
                  </a:cubicBezTo>
                  <a:cubicBezTo>
                    <a:pt x="7076" y="3125"/>
                    <a:pt x="7076" y="3125"/>
                    <a:pt x="7076" y="3125"/>
                  </a:cubicBezTo>
                  <a:cubicBezTo>
                    <a:pt x="7076" y="3056"/>
                    <a:pt x="7098" y="3017"/>
                    <a:pt x="7141" y="3009"/>
                  </a:cubicBezTo>
                  <a:cubicBezTo>
                    <a:pt x="7152" y="3007"/>
                    <a:pt x="7157" y="3002"/>
                    <a:pt x="7157" y="2994"/>
                  </a:cubicBezTo>
                  <a:cubicBezTo>
                    <a:pt x="7157" y="2984"/>
                    <a:pt x="7152" y="2979"/>
                    <a:pt x="7141" y="2979"/>
                  </a:cubicBezTo>
                  <a:cubicBezTo>
                    <a:pt x="7138" y="2979"/>
                    <a:pt x="7133" y="2980"/>
                    <a:pt x="7126" y="2980"/>
                  </a:cubicBezTo>
                  <a:cubicBezTo>
                    <a:pt x="7076" y="2987"/>
                    <a:pt x="7039" y="2990"/>
                    <a:pt x="7016" y="2990"/>
                  </a:cubicBezTo>
                  <a:cubicBezTo>
                    <a:pt x="7004" y="2990"/>
                    <a:pt x="6990" y="2989"/>
                    <a:pt x="6972" y="2987"/>
                  </a:cubicBezTo>
                  <a:cubicBezTo>
                    <a:pt x="6945" y="2984"/>
                    <a:pt x="6926" y="2982"/>
                    <a:pt x="6913" y="2982"/>
                  </a:cubicBezTo>
                  <a:cubicBezTo>
                    <a:pt x="6904" y="2982"/>
                    <a:pt x="6899" y="2986"/>
                    <a:pt x="6899" y="2995"/>
                  </a:cubicBezTo>
                  <a:cubicBezTo>
                    <a:pt x="6899" y="3002"/>
                    <a:pt x="6904" y="3006"/>
                    <a:pt x="6915" y="3007"/>
                  </a:cubicBezTo>
                  <a:cubicBezTo>
                    <a:pt x="6962" y="3010"/>
                    <a:pt x="6994" y="3026"/>
                    <a:pt x="7010" y="3054"/>
                  </a:cubicBezTo>
                  <a:cubicBezTo>
                    <a:pt x="7026" y="3082"/>
                    <a:pt x="7034" y="3135"/>
                    <a:pt x="7034" y="3214"/>
                  </a:cubicBezTo>
                  <a:cubicBezTo>
                    <a:pt x="7034" y="3282"/>
                    <a:pt x="7032" y="3352"/>
                    <a:pt x="7029" y="3427"/>
                  </a:cubicBezTo>
                  <a:cubicBezTo>
                    <a:pt x="7028" y="3447"/>
                    <a:pt x="7024" y="3457"/>
                    <a:pt x="7017" y="3457"/>
                  </a:cubicBezTo>
                  <a:cubicBezTo>
                    <a:pt x="7010" y="3457"/>
                    <a:pt x="6994" y="3445"/>
                    <a:pt x="6972" y="3419"/>
                  </a:cubicBezTo>
                  <a:cubicBezTo>
                    <a:pt x="6954" y="3400"/>
                    <a:pt x="6954" y="3400"/>
                    <a:pt x="6954" y="3400"/>
                  </a:cubicBezTo>
                  <a:cubicBezTo>
                    <a:pt x="6687" y="3100"/>
                    <a:pt x="6687" y="3100"/>
                    <a:pt x="6687" y="3100"/>
                  </a:cubicBezTo>
                  <a:cubicBezTo>
                    <a:pt x="6685" y="3097"/>
                    <a:pt x="6677" y="3087"/>
                    <a:pt x="6663" y="3071"/>
                  </a:cubicBezTo>
                  <a:cubicBezTo>
                    <a:pt x="6663" y="3071"/>
                    <a:pt x="6663" y="3071"/>
                    <a:pt x="6663" y="3071"/>
                  </a:cubicBezTo>
                  <a:close/>
                  <a:moveTo>
                    <a:pt x="7493" y="3002"/>
                  </a:moveTo>
                  <a:cubicBezTo>
                    <a:pt x="7443" y="3023"/>
                    <a:pt x="7401" y="3051"/>
                    <a:pt x="7368" y="3087"/>
                  </a:cubicBezTo>
                  <a:cubicBezTo>
                    <a:pt x="7340" y="3118"/>
                    <a:pt x="7318" y="3156"/>
                    <a:pt x="7301" y="3201"/>
                  </a:cubicBezTo>
                  <a:cubicBezTo>
                    <a:pt x="7285" y="3246"/>
                    <a:pt x="7277" y="3292"/>
                    <a:pt x="7277" y="3338"/>
                  </a:cubicBezTo>
                  <a:cubicBezTo>
                    <a:pt x="7277" y="3444"/>
                    <a:pt x="7309" y="3530"/>
                    <a:pt x="7374" y="3593"/>
                  </a:cubicBezTo>
                  <a:cubicBezTo>
                    <a:pt x="7440" y="3657"/>
                    <a:pt x="7527" y="3689"/>
                    <a:pt x="7636" y="3689"/>
                  </a:cubicBezTo>
                  <a:cubicBezTo>
                    <a:pt x="7750" y="3689"/>
                    <a:pt x="7840" y="3652"/>
                    <a:pt x="7905" y="3579"/>
                  </a:cubicBezTo>
                  <a:cubicBezTo>
                    <a:pt x="7971" y="3504"/>
                    <a:pt x="8005" y="3412"/>
                    <a:pt x="8005" y="3304"/>
                  </a:cubicBezTo>
                  <a:cubicBezTo>
                    <a:pt x="8005" y="3205"/>
                    <a:pt x="7972" y="3125"/>
                    <a:pt x="7908" y="3063"/>
                  </a:cubicBezTo>
                  <a:cubicBezTo>
                    <a:pt x="7843" y="3002"/>
                    <a:pt x="7758" y="2972"/>
                    <a:pt x="7653" y="2972"/>
                  </a:cubicBezTo>
                  <a:cubicBezTo>
                    <a:pt x="7597" y="2972"/>
                    <a:pt x="7543" y="2982"/>
                    <a:pt x="7493" y="3002"/>
                  </a:cubicBezTo>
                  <a:close/>
                  <a:moveTo>
                    <a:pt x="7781" y="3075"/>
                  </a:moveTo>
                  <a:cubicBezTo>
                    <a:pt x="7813" y="3105"/>
                    <a:pt x="7839" y="3145"/>
                    <a:pt x="7858" y="3195"/>
                  </a:cubicBezTo>
                  <a:cubicBezTo>
                    <a:pt x="7877" y="3245"/>
                    <a:pt x="7887" y="3297"/>
                    <a:pt x="7887" y="3350"/>
                  </a:cubicBezTo>
                  <a:cubicBezTo>
                    <a:pt x="7887" y="3441"/>
                    <a:pt x="7866" y="3515"/>
                    <a:pt x="7825" y="3569"/>
                  </a:cubicBezTo>
                  <a:cubicBezTo>
                    <a:pt x="7783" y="3624"/>
                    <a:pt x="7728" y="3651"/>
                    <a:pt x="7659" y="3651"/>
                  </a:cubicBezTo>
                  <a:cubicBezTo>
                    <a:pt x="7583" y="3651"/>
                    <a:pt x="7521" y="3618"/>
                    <a:pt x="7473" y="3552"/>
                  </a:cubicBezTo>
                  <a:cubicBezTo>
                    <a:pt x="7425" y="3486"/>
                    <a:pt x="7401" y="3400"/>
                    <a:pt x="7401" y="3294"/>
                  </a:cubicBezTo>
                  <a:cubicBezTo>
                    <a:pt x="7401" y="3205"/>
                    <a:pt x="7420" y="3135"/>
                    <a:pt x="7458" y="3085"/>
                  </a:cubicBezTo>
                  <a:cubicBezTo>
                    <a:pt x="7496" y="3035"/>
                    <a:pt x="7549" y="3010"/>
                    <a:pt x="7617" y="3010"/>
                  </a:cubicBezTo>
                  <a:cubicBezTo>
                    <a:pt x="7680" y="3010"/>
                    <a:pt x="7735" y="3032"/>
                    <a:pt x="7781" y="3075"/>
                  </a:cubicBezTo>
                  <a:cubicBezTo>
                    <a:pt x="7781" y="3075"/>
                    <a:pt x="7781" y="3075"/>
                    <a:pt x="7781" y="3075"/>
                  </a:cubicBezTo>
                  <a:close/>
                  <a:moveTo>
                    <a:pt x="8538" y="2997"/>
                  </a:moveTo>
                  <a:cubicBezTo>
                    <a:pt x="8537" y="3006"/>
                    <a:pt x="8543" y="3011"/>
                    <a:pt x="8555" y="3013"/>
                  </a:cubicBezTo>
                  <a:cubicBezTo>
                    <a:pt x="8578" y="3016"/>
                    <a:pt x="8578" y="3016"/>
                    <a:pt x="8578" y="3016"/>
                  </a:cubicBezTo>
                  <a:cubicBezTo>
                    <a:pt x="8606" y="3020"/>
                    <a:pt x="8620" y="3033"/>
                    <a:pt x="8620" y="3055"/>
                  </a:cubicBezTo>
                  <a:cubicBezTo>
                    <a:pt x="8620" y="3067"/>
                    <a:pt x="8616" y="3078"/>
                    <a:pt x="8609" y="3089"/>
                  </a:cubicBezTo>
                  <a:cubicBezTo>
                    <a:pt x="8602" y="3100"/>
                    <a:pt x="8585" y="3122"/>
                    <a:pt x="8557" y="3154"/>
                  </a:cubicBezTo>
                  <a:cubicBezTo>
                    <a:pt x="8505" y="3216"/>
                    <a:pt x="8505" y="3216"/>
                    <a:pt x="8505" y="3216"/>
                  </a:cubicBezTo>
                  <a:cubicBezTo>
                    <a:pt x="8481" y="3244"/>
                    <a:pt x="8481" y="3244"/>
                    <a:pt x="8481" y="3244"/>
                  </a:cubicBezTo>
                  <a:cubicBezTo>
                    <a:pt x="8476" y="3250"/>
                    <a:pt x="8472" y="3253"/>
                    <a:pt x="8468" y="3253"/>
                  </a:cubicBezTo>
                  <a:cubicBezTo>
                    <a:pt x="8462" y="3253"/>
                    <a:pt x="8454" y="3246"/>
                    <a:pt x="8444" y="3231"/>
                  </a:cubicBezTo>
                  <a:cubicBezTo>
                    <a:pt x="8407" y="3178"/>
                    <a:pt x="8407" y="3178"/>
                    <a:pt x="8407" y="3178"/>
                  </a:cubicBezTo>
                  <a:cubicBezTo>
                    <a:pt x="8372" y="3130"/>
                    <a:pt x="8372" y="3130"/>
                    <a:pt x="8372" y="3130"/>
                  </a:cubicBezTo>
                  <a:cubicBezTo>
                    <a:pt x="8349" y="3094"/>
                    <a:pt x="8337" y="3066"/>
                    <a:pt x="8335" y="3046"/>
                  </a:cubicBezTo>
                  <a:cubicBezTo>
                    <a:pt x="8335" y="3038"/>
                    <a:pt x="8338" y="3030"/>
                    <a:pt x="8346" y="3023"/>
                  </a:cubicBezTo>
                  <a:cubicBezTo>
                    <a:pt x="8355" y="3015"/>
                    <a:pt x="8364" y="3011"/>
                    <a:pt x="8376" y="3009"/>
                  </a:cubicBezTo>
                  <a:cubicBezTo>
                    <a:pt x="8388" y="3008"/>
                    <a:pt x="8394" y="3002"/>
                    <a:pt x="8394" y="2993"/>
                  </a:cubicBezTo>
                  <a:cubicBezTo>
                    <a:pt x="8394" y="2984"/>
                    <a:pt x="8389" y="2980"/>
                    <a:pt x="8379" y="2980"/>
                  </a:cubicBezTo>
                  <a:cubicBezTo>
                    <a:pt x="8371" y="2980"/>
                    <a:pt x="8361" y="2981"/>
                    <a:pt x="8347" y="2982"/>
                  </a:cubicBezTo>
                  <a:cubicBezTo>
                    <a:pt x="8300" y="2987"/>
                    <a:pt x="8300" y="2987"/>
                    <a:pt x="8300" y="2987"/>
                  </a:cubicBezTo>
                  <a:cubicBezTo>
                    <a:pt x="8281" y="2989"/>
                    <a:pt x="8259" y="2990"/>
                    <a:pt x="8234" y="2990"/>
                  </a:cubicBezTo>
                  <a:cubicBezTo>
                    <a:pt x="8208" y="2990"/>
                    <a:pt x="8167" y="2988"/>
                    <a:pt x="8112" y="2984"/>
                  </a:cubicBezTo>
                  <a:cubicBezTo>
                    <a:pt x="8099" y="2983"/>
                    <a:pt x="8089" y="2982"/>
                    <a:pt x="8083" y="2982"/>
                  </a:cubicBezTo>
                  <a:cubicBezTo>
                    <a:pt x="8073" y="2982"/>
                    <a:pt x="8067" y="2987"/>
                    <a:pt x="8067" y="2997"/>
                  </a:cubicBezTo>
                  <a:cubicBezTo>
                    <a:pt x="8067" y="3006"/>
                    <a:pt x="8074" y="3012"/>
                    <a:pt x="8086" y="3014"/>
                  </a:cubicBezTo>
                  <a:cubicBezTo>
                    <a:pt x="8118" y="3020"/>
                    <a:pt x="8144" y="3033"/>
                    <a:pt x="8163" y="3052"/>
                  </a:cubicBezTo>
                  <a:cubicBezTo>
                    <a:pt x="8183" y="3071"/>
                    <a:pt x="8224" y="3125"/>
                    <a:pt x="8287" y="3212"/>
                  </a:cubicBezTo>
                  <a:cubicBezTo>
                    <a:pt x="8309" y="3244"/>
                    <a:pt x="8328" y="3270"/>
                    <a:pt x="8345" y="3291"/>
                  </a:cubicBezTo>
                  <a:cubicBezTo>
                    <a:pt x="8370" y="3324"/>
                    <a:pt x="8383" y="3344"/>
                    <a:pt x="8383" y="3351"/>
                  </a:cubicBezTo>
                  <a:cubicBezTo>
                    <a:pt x="8383" y="3358"/>
                    <a:pt x="8370" y="3375"/>
                    <a:pt x="8345" y="3402"/>
                  </a:cubicBezTo>
                  <a:cubicBezTo>
                    <a:pt x="8329" y="3420"/>
                    <a:pt x="8301" y="3452"/>
                    <a:pt x="8263" y="3498"/>
                  </a:cubicBezTo>
                  <a:cubicBezTo>
                    <a:pt x="8218" y="3552"/>
                    <a:pt x="8183" y="3589"/>
                    <a:pt x="8157" y="3611"/>
                  </a:cubicBezTo>
                  <a:cubicBezTo>
                    <a:pt x="8131" y="3632"/>
                    <a:pt x="8105" y="3645"/>
                    <a:pt x="8079" y="3651"/>
                  </a:cubicBezTo>
                  <a:cubicBezTo>
                    <a:pt x="8070" y="3653"/>
                    <a:pt x="8065" y="3657"/>
                    <a:pt x="8066" y="3664"/>
                  </a:cubicBezTo>
                  <a:cubicBezTo>
                    <a:pt x="8066" y="3669"/>
                    <a:pt x="8068" y="3672"/>
                    <a:pt x="8070" y="3673"/>
                  </a:cubicBezTo>
                  <a:cubicBezTo>
                    <a:pt x="8084" y="3676"/>
                    <a:pt x="8084" y="3676"/>
                    <a:pt x="8084" y="3676"/>
                  </a:cubicBezTo>
                  <a:cubicBezTo>
                    <a:pt x="8107" y="3675"/>
                    <a:pt x="8107" y="3675"/>
                    <a:pt x="8107" y="3675"/>
                  </a:cubicBezTo>
                  <a:cubicBezTo>
                    <a:pt x="8152" y="3673"/>
                    <a:pt x="8152" y="3673"/>
                    <a:pt x="8152" y="3673"/>
                  </a:cubicBezTo>
                  <a:cubicBezTo>
                    <a:pt x="8171" y="3672"/>
                    <a:pt x="8186" y="3671"/>
                    <a:pt x="8198" y="3671"/>
                  </a:cubicBezTo>
                  <a:cubicBezTo>
                    <a:pt x="8239" y="3671"/>
                    <a:pt x="8280" y="3673"/>
                    <a:pt x="8321" y="3678"/>
                  </a:cubicBezTo>
                  <a:cubicBezTo>
                    <a:pt x="8330" y="3679"/>
                    <a:pt x="8336" y="3679"/>
                    <a:pt x="8340" y="3679"/>
                  </a:cubicBezTo>
                  <a:cubicBezTo>
                    <a:pt x="8347" y="3679"/>
                    <a:pt x="8351" y="3675"/>
                    <a:pt x="8351" y="3666"/>
                  </a:cubicBezTo>
                  <a:cubicBezTo>
                    <a:pt x="8351" y="3658"/>
                    <a:pt x="8345" y="3653"/>
                    <a:pt x="8334" y="3652"/>
                  </a:cubicBezTo>
                  <a:cubicBezTo>
                    <a:pt x="8281" y="3648"/>
                    <a:pt x="8255" y="3632"/>
                    <a:pt x="8255" y="3605"/>
                  </a:cubicBezTo>
                  <a:cubicBezTo>
                    <a:pt x="8255" y="3579"/>
                    <a:pt x="8293" y="3523"/>
                    <a:pt x="8370" y="3436"/>
                  </a:cubicBezTo>
                  <a:cubicBezTo>
                    <a:pt x="8382" y="3422"/>
                    <a:pt x="8393" y="3410"/>
                    <a:pt x="8401" y="3400"/>
                  </a:cubicBezTo>
                  <a:cubicBezTo>
                    <a:pt x="8407" y="3394"/>
                    <a:pt x="8411" y="3391"/>
                    <a:pt x="8413" y="3391"/>
                  </a:cubicBezTo>
                  <a:cubicBezTo>
                    <a:pt x="8416" y="3391"/>
                    <a:pt x="8419" y="3394"/>
                    <a:pt x="8424" y="3400"/>
                  </a:cubicBezTo>
                  <a:cubicBezTo>
                    <a:pt x="8449" y="3433"/>
                    <a:pt x="8449" y="3433"/>
                    <a:pt x="8449" y="3433"/>
                  </a:cubicBezTo>
                  <a:cubicBezTo>
                    <a:pt x="8492" y="3489"/>
                    <a:pt x="8522" y="3529"/>
                    <a:pt x="8538" y="3555"/>
                  </a:cubicBezTo>
                  <a:cubicBezTo>
                    <a:pt x="8555" y="3581"/>
                    <a:pt x="8563" y="3600"/>
                    <a:pt x="8563" y="3612"/>
                  </a:cubicBezTo>
                  <a:cubicBezTo>
                    <a:pt x="8563" y="3635"/>
                    <a:pt x="8549" y="3648"/>
                    <a:pt x="8522" y="3650"/>
                  </a:cubicBezTo>
                  <a:cubicBezTo>
                    <a:pt x="8510" y="3651"/>
                    <a:pt x="8503" y="3656"/>
                    <a:pt x="8503" y="3666"/>
                  </a:cubicBezTo>
                  <a:cubicBezTo>
                    <a:pt x="8503" y="3674"/>
                    <a:pt x="8509" y="3678"/>
                    <a:pt x="8521" y="3678"/>
                  </a:cubicBezTo>
                  <a:cubicBezTo>
                    <a:pt x="8529" y="3678"/>
                    <a:pt x="8543" y="3678"/>
                    <a:pt x="8561" y="3677"/>
                  </a:cubicBezTo>
                  <a:cubicBezTo>
                    <a:pt x="8617" y="3673"/>
                    <a:pt x="8617" y="3673"/>
                    <a:pt x="8617" y="3673"/>
                  </a:cubicBezTo>
                  <a:cubicBezTo>
                    <a:pt x="8631" y="3672"/>
                    <a:pt x="8646" y="3671"/>
                    <a:pt x="8661" y="3671"/>
                  </a:cubicBezTo>
                  <a:cubicBezTo>
                    <a:pt x="8684" y="3671"/>
                    <a:pt x="8710" y="3673"/>
                    <a:pt x="8741" y="3675"/>
                  </a:cubicBezTo>
                  <a:cubicBezTo>
                    <a:pt x="8804" y="3680"/>
                    <a:pt x="8804" y="3680"/>
                    <a:pt x="8804" y="3680"/>
                  </a:cubicBezTo>
                  <a:cubicBezTo>
                    <a:pt x="8814" y="3681"/>
                    <a:pt x="8821" y="3681"/>
                    <a:pt x="8827" y="3681"/>
                  </a:cubicBezTo>
                  <a:cubicBezTo>
                    <a:pt x="8839" y="3681"/>
                    <a:pt x="8845" y="3676"/>
                    <a:pt x="8845" y="3667"/>
                  </a:cubicBezTo>
                  <a:cubicBezTo>
                    <a:pt x="8845" y="3657"/>
                    <a:pt x="8839" y="3651"/>
                    <a:pt x="8827" y="3650"/>
                  </a:cubicBezTo>
                  <a:cubicBezTo>
                    <a:pt x="8790" y="3648"/>
                    <a:pt x="8759" y="3634"/>
                    <a:pt x="8735" y="3610"/>
                  </a:cubicBezTo>
                  <a:cubicBezTo>
                    <a:pt x="8696" y="3571"/>
                    <a:pt x="8648" y="3512"/>
                    <a:pt x="8593" y="3433"/>
                  </a:cubicBezTo>
                  <a:cubicBezTo>
                    <a:pt x="8558" y="3383"/>
                    <a:pt x="8536" y="3352"/>
                    <a:pt x="8527" y="3340"/>
                  </a:cubicBezTo>
                  <a:cubicBezTo>
                    <a:pt x="8507" y="3315"/>
                    <a:pt x="8498" y="3300"/>
                    <a:pt x="8498" y="3294"/>
                  </a:cubicBezTo>
                  <a:cubicBezTo>
                    <a:pt x="8498" y="3288"/>
                    <a:pt x="8505" y="3277"/>
                    <a:pt x="8520" y="3261"/>
                  </a:cubicBezTo>
                  <a:cubicBezTo>
                    <a:pt x="8524" y="3257"/>
                    <a:pt x="8546" y="3231"/>
                    <a:pt x="8586" y="3183"/>
                  </a:cubicBezTo>
                  <a:cubicBezTo>
                    <a:pt x="8641" y="3117"/>
                    <a:pt x="8690" y="3068"/>
                    <a:pt x="8733" y="3034"/>
                  </a:cubicBezTo>
                  <a:cubicBezTo>
                    <a:pt x="8747" y="3022"/>
                    <a:pt x="8770" y="3014"/>
                    <a:pt x="8800" y="3009"/>
                  </a:cubicBezTo>
                  <a:cubicBezTo>
                    <a:pt x="8811" y="3007"/>
                    <a:pt x="8816" y="3002"/>
                    <a:pt x="8816" y="2993"/>
                  </a:cubicBezTo>
                  <a:cubicBezTo>
                    <a:pt x="8816" y="2984"/>
                    <a:pt x="8812" y="2980"/>
                    <a:pt x="8802" y="2980"/>
                  </a:cubicBezTo>
                  <a:cubicBezTo>
                    <a:pt x="8794" y="2980"/>
                    <a:pt x="8783" y="2980"/>
                    <a:pt x="8771" y="2981"/>
                  </a:cubicBezTo>
                  <a:cubicBezTo>
                    <a:pt x="8709" y="2986"/>
                    <a:pt x="8709" y="2986"/>
                    <a:pt x="8709" y="2986"/>
                  </a:cubicBezTo>
                  <a:cubicBezTo>
                    <a:pt x="8692" y="2987"/>
                    <a:pt x="8677" y="2987"/>
                    <a:pt x="8663" y="2987"/>
                  </a:cubicBezTo>
                  <a:cubicBezTo>
                    <a:pt x="8635" y="2987"/>
                    <a:pt x="8605" y="2986"/>
                    <a:pt x="8574" y="2984"/>
                  </a:cubicBezTo>
                  <a:cubicBezTo>
                    <a:pt x="8565" y="2983"/>
                    <a:pt x="8559" y="2983"/>
                    <a:pt x="8555" y="2983"/>
                  </a:cubicBezTo>
                  <a:cubicBezTo>
                    <a:pt x="8545" y="2983"/>
                    <a:pt x="8539" y="2988"/>
                    <a:pt x="8538" y="2997"/>
                  </a:cubicBezTo>
                  <a:cubicBezTo>
                    <a:pt x="8538" y="2997"/>
                    <a:pt x="8538" y="2997"/>
                    <a:pt x="8538" y="2997"/>
                  </a:cubicBezTo>
                  <a:close/>
                  <a:moveTo>
                    <a:pt x="9169" y="3055"/>
                  </a:moveTo>
                  <a:cubicBezTo>
                    <a:pt x="9169" y="3030"/>
                    <a:pt x="9182" y="3016"/>
                    <a:pt x="9207" y="3011"/>
                  </a:cubicBezTo>
                  <a:cubicBezTo>
                    <a:pt x="9221" y="3008"/>
                    <a:pt x="9228" y="3003"/>
                    <a:pt x="9228" y="2995"/>
                  </a:cubicBezTo>
                  <a:cubicBezTo>
                    <a:pt x="9228" y="2986"/>
                    <a:pt x="9223" y="2981"/>
                    <a:pt x="9214" y="2981"/>
                  </a:cubicBezTo>
                  <a:cubicBezTo>
                    <a:pt x="9207" y="2981"/>
                    <a:pt x="9192" y="2982"/>
                    <a:pt x="9170" y="2983"/>
                  </a:cubicBezTo>
                  <a:cubicBezTo>
                    <a:pt x="9117" y="2986"/>
                    <a:pt x="9117" y="2986"/>
                    <a:pt x="9117" y="2986"/>
                  </a:cubicBezTo>
                  <a:cubicBezTo>
                    <a:pt x="9032" y="2983"/>
                    <a:pt x="9032" y="2983"/>
                    <a:pt x="9032" y="2983"/>
                  </a:cubicBezTo>
                  <a:cubicBezTo>
                    <a:pt x="9009" y="2983"/>
                    <a:pt x="8989" y="2982"/>
                    <a:pt x="8972" y="2980"/>
                  </a:cubicBezTo>
                  <a:cubicBezTo>
                    <a:pt x="8965" y="2980"/>
                    <a:pt x="8960" y="2979"/>
                    <a:pt x="8957" y="2979"/>
                  </a:cubicBezTo>
                  <a:cubicBezTo>
                    <a:pt x="8948" y="2979"/>
                    <a:pt x="8943" y="2984"/>
                    <a:pt x="8943" y="2993"/>
                  </a:cubicBezTo>
                  <a:cubicBezTo>
                    <a:pt x="8943" y="3002"/>
                    <a:pt x="8950" y="3007"/>
                    <a:pt x="8963" y="3010"/>
                  </a:cubicBezTo>
                  <a:cubicBezTo>
                    <a:pt x="8987" y="3015"/>
                    <a:pt x="9005" y="3028"/>
                    <a:pt x="9019" y="3047"/>
                  </a:cubicBezTo>
                  <a:cubicBezTo>
                    <a:pt x="9033" y="3067"/>
                    <a:pt x="9051" y="3108"/>
                    <a:pt x="9074" y="3170"/>
                  </a:cubicBezTo>
                  <a:cubicBezTo>
                    <a:pt x="9094" y="3223"/>
                    <a:pt x="9118" y="3283"/>
                    <a:pt x="9148" y="3349"/>
                  </a:cubicBezTo>
                  <a:cubicBezTo>
                    <a:pt x="9267" y="3621"/>
                    <a:pt x="9267" y="3621"/>
                    <a:pt x="9267" y="3621"/>
                  </a:cubicBezTo>
                  <a:cubicBezTo>
                    <a:pt x="9280" y="3651"/>
                    <a:pt x="9280" y="3651"/>
                    <a:pt x="9280" y="3651"/>
                  </a:cubicBezTo>
                  <a:cubicBezTo>
                    <a:pt x="9291" y="3677"/>
                    <a:pt x="9291" y="3677"/>
                    <a:pt x="9291" y="3677"/>
                  </a:cubicBezTo>
                  <a:cubicBezTo>
                    <a:pt x="9295" y="3685"/>
                    <a:pt x="9300" y="3689"/>
                    <a:pt x="9307" y="3689"/>
                  </a:cubicBezTo>
                  <a:cubicBezTo>
                    <a:pt x="9316" y="3689"/>
                    <a:pt x="9324" y="3682"/>
                    <a:pt x="9331" y="3666"/>
                  </a:cubicBezTo>
                  <a:cubicBezTo>
                    <a:pt x="9333" y="3661"/>
                    <a:pt x="9343" y="3639"/>
                    <a:pt x="9362" y="3602"/>
                  </a:cubicBezTo>
                  <a:cubicBezTo>
                    <a:pt x="9364" y="3598"/>
                    <a:pt x="9379" y="3564"/>
                    <a:pt x="9407" y="3502"/>
                  </a:cubicBezTo>
                  <a:cubicBezTo>
                    <a:pt x="9493" y="3312"/>
                    <a:pt x="9493" y="3312"/>
                    <a:pt x="9493" y="3312"/>
                  </a:cubicBezTo>
                  <a:cubicBezTo>
                    <a:pt x="9569" y="3138"/>
                    <a:pt x="9569" y="3138"/>
                    <a:pt x="9569" y="3138"/>
                  </a:cubicBezTo>
                  <a:cubicBezTo>
                    <a:pt x="9591" y="3086"/>
                    <a:pt x="9609" y="3052"/>
                    <a:pt x="9621" y="3036"/>
                  </a:cubicBezTo>
                  <a:cubicBezTo>
                    <a:pt x="9634" y="3020"/>
                    <a:pt x="9650" y="3010"/>
                    <a:pt x="9669" y="3006"/>
                  </a:cubicBezTo>
                  <a:cubicBezTo>
                    <a:pt x="9679" y="3004"/>
                    <a:pt x="9684" y="2999"/>
                    <a:pt x="9684" y="2991"/>
                  </a:cubicBezTo>
                  <a:cubicBezTo>
                    <a:pt x="9684" y="2983"/>
                    <a:pt x="9681" y="2978"/>
                    <a:pt x="9675" y="2978"/>
                  </a:cubicBezTo>
                  <a:cubicBezTo>
                    <a:pt x="9670" y="2978"/>
                    <a:pt x="9664" y="2979"/>
                    <a:pt x="9655" y="2980"/>
                  </a:cubicBezTo>
                  <a:cubicBezTo>
                    <a:pt x="9632" y="2984"/>
                    <a:pt x="9606" y="2986"/>
                    <a:pt x="9575" y="2986"/>
                  </a:cubicBezTo>
                  <a:cubicBezTo>
                    <a:pt x="9565" y="2986"/>
                    <a:pt x="9548" y="2986"/>
                    <a:pt x="9524" y="2984"/>
                  </a:cubicBezTo>
                  <a:cubicBezTo>
                    <a:pt x="9472" y="2981"/>
                    <a:pt x="9472" y="2981"/>
                    <a:pt x="9472" y="2981"/>
                  </a:cubicBezTo>
                  <a:cubicBezTo>
                    <a:pt x="9457" y="2981"/>
                    <a:pt x="9448" y="2980"/>
                    <a:pt x="9443" y="2980"/>
                  </a:cubicBezTo>
                  <a:cubicBezTo>
                    <a:pt x="9435" y="2980"/>
                    <a:pt x="9431" y="2984"/>
                    <a:pt x="9431" y="2992"/>
                  </a:cubicBezTo>
                  <a:cubicBezTo>
                    <a:pt x="9431" y="3000"/>
                    <a:pt x="9437" y="3005"/>
                    <a:pt x="9448" y="3006"/>
                  </a:cubicBezTo>
                  <a:cubicBezTo>
                    <a:pt x="9476" y="3010"/>
                    <a:pt x="9497" y="3019"/>
                    <a:pt x="9511" y="3032"/>
                  </a:cubicBezTo>
                  <a:cubicBezTo>
                    <a:pt x="9526" y="3045"/>
                    <a:pt x="9533" y="3062"/>
                    <a:pt x="9533" y="3083"/>
                  </a:cubicBezTo>
                  <a:cubicBezTo>
                    <a:pt x="9533" y="3120"/>
                    <a:pt x="9514" y="3180"/>
                    <a:pt x="9477" y="3262"/>
                  </a:cubicBezTo>
                  <a:cubicBezTo>
                    <a:pt x="9363" y="3514"/>
                    <a:pt x="9363" y="3514"/>
                    <a:pt x="9363" y="3514"/>
                  </a:cubicBezTo>
                  <a:cubicBezTo>
                    <a:pt x="9359" y="3524"/>
                    <a:pt x="9355" y="3529"/>
                    <a:pt x="9351" y="3529"/>
                  </a:cubicBezTo>
                  <a:cubicBezTo>
                    <a:pt x="9347" y="3528"/>
                    <a:pt x="9342" y="3522"/>
                    <a:pt x="9337" y="3510"/>
                  </a:cubicBezTo>
                  <a:cubicBezTo>
                    <a:pt x="9225" y="3234"/>
                    <a:pt x="9225" y="3234"/>
                    <a:pt x="9225" y="3234"/>
                  </a:cubicBezTo>
                  <a:cubicBezTo>
                    <a:pt x="9188" y="3145"/>
                    <a:pt x="9169" y="3085"/>
                    <a:pt x="9169" y="3055"/>
                  </a:cubicBezTo>
                  <a:cubicBezTo>
                    <a:pt x="9169" y="3055"/>
                    <a:pt x="9169" y="3055"/>
                    <a:pt x="9169" y="3055"/>
                  </a:cubicBezTo>
                  <a:close/>
                  <a:moveTo>
                    <a:pt x="10030" y="3089"/>
                  </a:moveTo>
                  <a:cubicBezTo>
                    <a:pt x="10030" y="3060"/>
                    <a:pt x="10034" y="3041"/>
                    <a:pt x="10040" y="3032"/>
                  </a:cubicBezTo>
                  <a:cubicBezTo>
                    <a:pt x="10047" y="3022"/>
                    <a:pt x="10063" y="3016"/>
                    <a:pt x="10087" y="3012"/>
                  </a:cubicBezTo>
                  <a:cubicBezTo>
                    <a:pt x="10094" y="3011"/>
                    <a:pt x="10098" y="3009"/>
                    <a:pt x="10100" y="3007"/>
                  </a:cubicBezTo>
                  <a:cubicBezTo>
                    <a:pt x="10101" y="3005"/>
                    <a:pt x="10102" y="3001"/>
                    <a:pt x="10102" y="2995"/>
                  </a:cubicBezTo>
                  <a:cubicBezTo>
                    <a:pt x="10102" y="2986"/>
                    <a:pt x="10097" y="2982"/>
                    <a:pt x="10086" y="2982"/>
                  </a:cubicBezTo>
                  <a:cubicBezTo>
                    <a:pt x="10067" y="2982"/>
                    <a:pt x="10041" y="2984"/>
                    <a:pt x="10006" y="2986"/>
                  </a:cubicBezTo>
                  <a:cubicBezTo>
                    <a:pt x="9969" y="2989"/>
                    <a:pt x="9969" y="2989"/>
                    <a:pt x="9969" y="2989"/>
                  </a:cubicBezTo>
                  <a:cubicBezTo>
                    <a:pt x="9941" y="2991"/>
                    <a:pt x="9918" y="2992"/>
                    <a:pt x="9899" y="2992"/>
                  </a:cubicBezTo>
                  <a:cubicBezTo>
                    <a:pt x="9870" y="2992"/>
                    <a:pt x="9850" y="2991"/>
                    <a:pt x="9838" y="2988"/>
                  </a:cubicBezTo>
                  <a:cubicBezTo>
                    <a:pt x="9826" y="2986"/>
                    <a:pt x="9817" y="2985"/>
                    <a:pt x="9810" y="2984"/>
                  </a:cubicBezTo>
                  <a:cubicBezTo>
                    <a:pt x="9802" y="2984"/>
                    <a:pt x="9798" y="2989"/>
                    <a:pt x="9798" y="2998"/>
                  </a:cubicBezTo>
                  <a:cubicBezTo>
                    <a:pt x="9798" y="3004"/>
                    <a:pt x="9801" y="3009"/>
                    <a:pt x="9806" y="3011"/>
                  </a:cubicBezTo>
                  <a:cubicBezTo>
                    <a:pt x="9811" y="3014"/>
                    <a:pt x="9822" y="3017"/>
                    <a:pt x="9839" y="3019"/>
                  </a:cubicBezTo>
                  <a:cubicBezTo>
                    <a:pt x="9867" y="3024"/>
                    <a:pt x="9887" y="3032"/>
                    <a:pt x="9898" y="3045"/>
                  </a:cubicBezTo>
                  <a:cubicBezTo>
                    <a:pt x="9909" y="3059"/>
                    <a:pt x="9914" y="3081"/>
                    <a:pt x="9914" y="3111"/>
                  </a:cubicBezTo>
                  <a:cubicBezTo>
                    <a:pt x="9914" y="3513"/>
                    <a:pt x="9914" y="3513"/>
                    <a:pt x="9914" y="3513"/>
                  </a:cubicBezTo>
                  <a:cubicBezTo>
                    <a:pt x="9913" y="3558"/>
                    <a:pt x="9913" y="3558"/>
                    <a:pt x="9913" y="3558"/>
                  </a:cubicBezTo>
                  <a:cubicBezTo>
                    <a:pt x="9913" y="3587"/>
                    <a:pt x="9910" y="3608"/>
                    <a:pt x="9902" y="3621"/>
                  </a:cubicBezTo>
                  <a:cubicBezTo>
                    <a:pt x="9894" y="3633"/>
                    <a:pt x="9878" y="3644"/>
                    <a:pt x="9853" y="3653"/>
                  </a:cubicBezTo>
                  <a:cubicBezTo>
                    <a:pt x="9839" y="3665"/>
                    <a:pt x="9839" y="3665"/>
                    <a:pt x="9839" y="3665"/>
                  </a:cubicBezTo>
                  <a:cubicBezTo>
                    <a:pt x="9840" y="3669"/>
                    <a:pt x="9840" y="3669"/>
                    <a:pt x="9840" y="3669"/>
                  </a:cubicBezTo>
                  <a:cubicBezTo>
                    <a:pt x="9842" y="3676"/>
                    <a:pt x="9846" y="3680"/>
                    <a:pt x="9854" y="3680"/>
                  </a:cubicBezTo>
                  <a:cubicBezTo>
                    <a:pt x="9861" y="3680"/>
                    <a:pt x="9873" y="3678"/>
                    <a:pt x="9890" y="3675"/>
                  </a:cubicBezTo>
                  <a:cubicBezTo>
                    <a:pt x="9910" y="3671"/>
                    <a:pt x="9936" y="3669"/>
                    <a:pt x="9970" y="3669"/>
                  </a:cubicBezTo>
                  <a:cubicBezTo>
                    <a:pt x="9997" y="3669"/>
                    <a:pt x="10033" y="3672"/>
                    <a:pt x="10077" y="3677"/>
                  </a:cubicBezTo>
                  <a:cubicBezTo>
                    <a:pt x="10094" y="3679"/>
                    <a:pt x="10107" y="3680"/>
                    <a:pt x="10117" y="3680"/>
                  </a:cubicBezTo>
                  <a:cubicBezTo>
                    <a:pt x="10139" y="3680"/>
                    <a:pt x="10150" y="3675"/>
                    <a:pt x="10150" y="3665"/>
                  </a:cubicBezTo>
                  <a:cubicBezTo>
                    <a:pt x="10150" y="3654"/>
                    <a:pt x="10142" y="3649"/>
                    <a:pt x="10125" y="3649"/>
                  </a:cubicBezTo>
                  <a:cubicBezTo>
                    <a:pt x="10100" y="3649"/>
                    <a:pt x="10079" y="3642"/>
                    <a:pt x="10064" y="3629"/>
                  </a:cubicBezTo>
                  <a:cubicBezTo>
                    <a:pt x="10048" y="3615"/>
                    <a:pt x="10038" y="3595"/>
                    <a:pt x="10034" y="3569"/>
                  </a:cubicBezTo>
                  <a:cubicBezTo>
                    <a:pt x="10030" y="3519"/>
                    <a:pt x="10030" y="3519"/>
                    <a:pt x="10030" y="3519"/>
                  </a:cubicBezTo>
                  <a:cubicBezTo>
                    <a:pt x="10030" y="3089"/>
                    <a:pt x="10030" y="3089"/>
                    <a:pt x="10030" y="3089"/>
                  </a:cubicBezTo>
                  <a:close/>
                  <a:moveTo>
                    <a:pt x="10524" y="3080"/>
                  </a:moveTo>
                  <a:cubicBezTo>
                    <a:pt x="10524" y="3036"/>
                    <a:pt x="10541" y="3013"/>
                    <a:pt x="10575" y="3010"/>
                  </a:cubicBezTo>
                  <a:cubicBezTo>
                    <a:pt x="10589" y="3009"/>
                    <a:pt x="10596" y="3005"/>
                    <a:pt x="10596" y="2997"/>
                  </a:cubicBezTo>
                  <a:cubicBezTo>
                    <a:pt x="10596" y="2987"/>
                    <a:pt x="10586" y="2982"/>
                    <a:pt x="10566" y="2982"/>
                  </a:cubicBezTo>
                  <a:cubicBezTo>
                    <a:pt x="10539" y="2982"/>
                    <a:pt x="10512" y="2984"/>
                    <a:pt x="10486" y="2986"/>
                  </a:cubicBezTo>
                  <a:cubicBezTo>
                    <a:pt x="10450" y="2990"/>
                    <a:pt x="10424" y="2992"/>
                    <a:pt x="10408" y="2992"/>
                  </a:cubicBezTo>
                  <a:cubicBezTo>
                    <a:pt x="10398" y="2992"/>
                    <a:pt x="10383" y="2991"/>
                    <a:pt x="10362" y="2989"/>
                  </a:cubicBezTo>
                  <a:cubicBezTo>
                    <a:pt x="10340" y="2988"/>
                    <a:pt x="10340" y="2988"/>
                    <a:pt x="10340" y="2988"/>
                  </a:cubicBezTo>
                  <a:cubicBezTo>
                    <a:pt x="10332" y="2987"/>
                    <a:pt x="10325" y="2986"/>
                    <a:pt x="10321" y="2986"/>
                  </a:cubicBezTo>
                  <a:cubicBezTo>
                    <a:pt x="10314" y="2985"/>
                    <a:pt x="10309" y="2984"/>
                    <a:pt x="10306" y="2984"/>
                  </a:cubicBezTo>
                  <a:cubicBezTo>
                    <a:pt x="10296" y="2984"/>
                    <a:pt x="10291" y="2990"/>
                    <a:pt x="10291" y="3000"/>
                  </a:cubicBezTo>
                  <a:cubicBezTo>
                    <a:pt x="10291" y="3008"/>
                    <a:pt x="10297" y="3013"/>
                    <a:pt x="10310" y="3015"/>
                  </a:cubicBezTo>
                  <a:cubicBezTo>
                    <a:pt x="10340" y="3020"/>
                    <a:pt x="10340" y="3020"/>
                    <a:pt x="10340" y="3020"/>
                  </a:cubicBezTo>
                  <a:cubicBezTo>
                    <a:pt x="10385" y="3027"/>
                    <a:pt x="10407" y="3058"/>
                    <a:pt x="10407" y="3111"/>
                  </a:cubicBezTo>
                  <a:cubicBezTo>
                    <a:pt x="10407" y="3532"/>
                    <a:pt x="10407" y="3532"/>
                    <a:pt x="10407" y="3532"/>
                  </a:cubicBezTo>
                  <a:cubicBezTo>
                    <a:pt x="10407" y="3572"/>
                    <a:pt x="10403" y="3600"/>
                    <a:pt x="10395" y="3617"/>
                  </a:cubicBezTo>
                  <a:cubicBezTo>
                    <a:pt x="10387" y="3635"/>
                    <a:pt x="10372" y="3646"/>
                    <a:pt x="10350" y="3652"/>
                  </a:cubicBezTo>
                  <a:cubicBezTo>
                    <a:pt x="10342" y="3655"/>
                    <a:pt x="10337" y="3659"/>
                    <a:pt x="10337" y="3665"/>
                  </a:cubicBezTo>
                  <a:cubicBezTo>
                    <a:pt x="10337" y="3674"/>
                    <a:pt x="10342" y="3679"/>
                    <a:pt x="10352" y="3679"/>
                  </a:cubicBezTo>
                  <a:cubicBezTo>
                    <a:pt x="10357" y="3679"/>
                    <a:pt x="10366" y="3678"/>
                    <a:pt x="10380" y="3676"/>
                  </a:cubicBezTo>
                  <a:cubicBezTo>
                    <a:pt x="10425" y="3671"/>
                    <a:pt x="10467" y="3668"/>
                    <a:pt x="10506" y="3668"/>
                  </a:cubicBezTo>
                  <a:cubicBezTo>
                    <a:pt x="10529" y="3668"/>
                    <a:pt x="10551" y="3669"/>
                    <a:pt x="10569" y="3670"/>
                  </a:cubicBezTo>
                  <a:cubicBezTo>
                    <a:pt x="10624" y="3672"/>
                    <a:pt x="10624" y="3672"/>
                    <a:pt x="10624" y="3672"/>
                  </a:cubicBezTo>
                  <a:cubicBezTo>
                    <a:pt x="10658" y="3675"/>
                    <a:pt x="10679" y="3676"/>
                    <a:pt x="10685" y="3676"/>
                  </a:cubicBezTo>
                  <a:cubicBezTo>
                    <a:pt x="10708" y="3678"/>
                    <a:pt x="10724" y="3679"/>
                    <a:pt x="10733" y="3679"/>
                  </a:cubicBezTo>
                  <a:cubicBezTo>
                    <a:pt x="10775" y="3679"/>
                    <a:pt x="10809" y="3664"/>
                    <a:pt x="10833" y="3634"/>
                  </a:cubicBezTo>
                  <a:cubicBezTo>
                    <a:pt x="10861" y="3600"/>
                    <a:pt x="10875" y="3562"/>
                    <a:pt x="10875" y="3520"/>
                  </a:cubicBezTo>
                  <a:cubicBezTo>
                    <a:pt x="10875" y="3506"/>
                    <a:pt x="10872" y="3499"/>
                    <a:pt x="10866" y="3499"/>
                  </a:cubicBezTo>
                  <a:cubicBezTo>
                    <a:pt x="10862" y="3499"/>
                    <a:pt x="10853" y="3509"/>
                    <a:pt x="10838" y="3530"/>
                  </a:cubicBezTo>
                  <a:cubicBezTo>
                    <a:pt x="10790" y="3597"/>
                    <a:pt x="10710" y="3630"/>
                    <a:pt x="10596" y="3630"/>
                  </a:cubicBezTo>
                  <a:cubicBezTo>
                    <a:pt x="10571" y="3630"/>
                    <a:pt x="10555" y="3628"/>
                    <a:pt x="10546" y="3624"/>
                  </a:cubicBezTo>
                  <a:cubicBezTo>
                    <a:pt x="10531" y="3616"/>
                    <a:pt x="10524" y="3581"/>
                    <a:pt x="10524" y="3518"/>
                  </a:cubicBezTo>
                  <a:cubicBezTo>
                    <a:pt x="10524" y="3080"/>
                    <a:pt x="10524" y="3080"/>
                    <a:pt x="10524" y="3080"/>
                  </a:cubicBezTo>
                  <a:close/>
                  <a:moveTo>
                    <a:pt x="11218" y="3080"/>
                  </a:moveTo>
                  <a:cubicBezTo>
                    <a:pt x="11218" y="3036"/>
                    <a:pt x="11235" y="3013"/>
                    <a:pt x="11269" y="3010"/>
                  </a:cubicBezTo>
                  <a:cubicBezTo>
                    <a:pt x="11284" y="3009"/>
                    <a:pt x="11291" y="3005"/>
                    <a:pt x="11291" y="2997"/>
                  </a:cubicBezTo>
                  <a:cubicBezTo>
                    <a:pt x="11291" y="2987"/>
                    <a:pt x="11281" y="2982"/>
                    <a:pt x="11261" y="2982"/>
                  </a:cubicBezTo>
                  <a:cubicBezTo>
                    <a:pt x="11233" y="2982"/>
                    <a:pt x="11207" y="2984"/>
                    <a:pt x="11180" y="2986"/>
                  </a:cubicBezTo>
                  <a:cubicBezTo>
                    <a:pt x="11145" y="2990"/>
                    <a:pt x="11119" y="2992"/>
                    <a:pt x="11103" y="2992"/>
                  </a:cubicBezTo>
                  <a:cubicBezTo>
                    <a:pt x="11093" y="2992"/>
                    <a:pt x="11077" y="2991"/>
                    <a:pt x="11057" y="2989"/>
                  </a:cubicBezTo>
                  <a:cubicBezTo>
                    <a:pt x="11035" y="2988"/>
                    <a:pt x="11035" y="2988"/>
                    <a:pt x="11035" y="2988"/>
                  </a:cubicBezTo>
                  <a:cubicBezTo>
                    <a:pt x="11027" y="2987"/>
                    <a:pt x="11020" y="2986"/>
                    <a:pt x="11015" y="2986"/>
                  </a:cubicBezTo>
                  <a:cubicBezTo>
                    <a:pt x="11009" y="2985"/>
                    <a:pt x="11004" y="2984"/>
                    <a:pt x="11001" y="2984"/>
                  </a:cubicBezTo>
                  <a:cubicBezTo>
                    <a:pt x="10991" y="2984"/>
                    <a:pt x="10986" y="2990"/>
                    <a:pt x="10986" y="3000"/>
                  </a:cubicBezTo>
                  <a:cubicBezTo>
                    <a:pt x="10986" y="3008"/>
                    <a:pt x="10992" y="3013"/>
                    <a:pt x="11005" y="3015"/>
                  </a:cubicBezTo>
                  <a:cubicBezTo>
                    <a:pt x="11035" y="3020"/>
                    <a:pt x="11035" y="3020"/>
                    <a:pt x="11035" y="3020"/>
                  </a:cubicBezTo>
                  <a:cubicBezTo>
                    <a:pt x="11080" y="3027"/>
                    <a:pt x="11102" y="3058"/>
                    <a:pt x="11102" y="3111"/>
                  </a:cubicBezTo>
                  <a:cubicBezTo>
                    <a:pt x="11102" y="3532"/>
                    <a:pt x="11102" y="3532"/>
                    <a:pt x="11102" y="3532"/>
                  </a:cubicBezTo>
                  <a:cubicBezTo>
                    <a:pt x="11102" y="3572"/>
                    <a:pt x="11098" y="3600"/>
                    <a:pt x="11090" y="3617"/>
                  </a:cubicBezTo>
                  <a:cubicBezTo>
                    <a:pt x="11082" y="3635"/>
                    <a:pt x="11067" y="3646"/>
                    <a:pt x="11045" y="3652"/>
                  </a:cubicBezTo>
                  <a:cubicBezTo>
                    <a:pt x="11036" y="3655"/>
                    <a:pt x="11032" y="3659"/>
                    <a:pt x="11032" y="3665"/>
                  </a:cubicBezTo>
                  <a:cubicBezTo>
                    <a:pt x="11032" y="3674"/>
                    <a:pt x="11037" y="3679"/>
                    <a:pt x="11047" y="3679"/>
                  </a:cubicBezTo>
                  <a:cubicBezTo>
                    <a:pt x="11051" y="3679"/>
                    <a:pt x="11061" y="3678"/>
                    <a:pt x="11074" y="3676"/>
                  </a:cubicBezTo>
                  <a:cubicBezTo>
                    <a:pt x="11119" y="3671"/>
                    <a:pt x="11162" y="3668"/>
                    <a:pt x="11201" y="3668"/>
                  </a:cubicBezTo>
                  <a:cubicBezTo>
                    <a:pt x="11224" y="3668"/>
                    <a:pt x="11245" y="3669"/>
                    <a:pt x="11264" y="3670"/>
                  </a:cubicBezTo>
                  <a:cubicBezTo>
                    <a:pt x="11319" y="3672"/>
                    <a:pt x="11319" y="3672"/>
                    <a:pt x="11319" y="3672"/>
                  </a:cubicBezTo>
                  <a:cubicBezTo>
                    <a:pt x="11353" y="3675"/>
                    <a:pt x="11373" y="3676"/>
                    <a:pt x="11379" y="3676"/>
                  </a:cubicBezTo>
                  <a:cubicBezTo>
                    <a:pt x="11402" y="3678"/>
                    <a:pt x="11418" y="3679"/>
                    <a:pt x="11427" y="3679"/>
                  </a:cubicBezTo>
                  <a:cubicBezTo>
                    <a:pt x="11470" y="3679"/>
                    <a:pt x="11503" y="3664"/>
                    <a:pt x="11528" y="3634"/>
                  </a:cubicBezTo>
                  <a:cubicBezTo>
                    <a:pt x="11556" y="3600"/>
                    <a:pt x="11570" y="3562"/>
                    <a:pt x="11570" y="3520"/>
                  </a:cubicBezTo>
                  <a:cubicBezTo>
                    <a:pt x="11570" y="3506"/>
                    <a:pt x="11567" y="3499"/>
                    <a:pt x="11560" y="3499"/>
                  </a:cubicBezTo>
                  <a:cubicBezTo>
                    <a:pt x="11557" y="3499"/>
                    <a:pt x="11547" y="3509"/>
                    <a:pt x="11533" y="3530"/>
                  </a:cubicBezTo>
                  <a:cubicBezTo>
                    <a:pt x="11485" y="3597"/>
                    <a:pt x="11404" y="3630"/>
                    <a:pt x="11290" y="3630"/>
                  </a:cubicBezTo>
                  <a:cubicBezTo>
                    <a:pt x="11266" y="3630"/>
                    <a:pt x="11249" y="3628"/>
                    <a:pt x="11241" y="3624"/>
                  </a:cubicBezTo>
                  <a:cubicBezTo>
                    <a:pt x="11226" y="3616"/>
                    <a:pt x="11218" y="3581"/>
                    <a:pt x="11218" y="3518"/>
                  </a:cubicBezTo>
                  <a:cubicBezTo>
                    <a:pt x="11218" y="3080"/>
                    <a:pt x="11218" y="3080"/>
                    <a:pt x="11218" y="3080"/>
                  </a:cubicBezTo>
                  <a:close/>
                  <a:moveTo>
                    <a:pt x="11913" y="3081"/>
                  </a:moveTo>
                  <a:cubicBezTo>
                    <a:pt x="11913" y="3052"/>
                    <a:pt x="11921" y="3035"/>
                    <a:pt x="11939" y="3030"/>
                  </a:cubicBezTo>
                  <a:cubicBezTo>
                    <a:pt x="11973" y="3026"/>
                    <a:pt x="11973" y="3026"/>
                    <a:pt x="11973" y="3026"/>
                  </a:cubicBezTo>
                  <a:cubicBezTo>
                    <a:pt x="12035" y="3026"/>
                    <a:pt x="12035" y="3026"/>
                    <a:pt x="12035" y="3026"/>
                  </a:cubicBezTo>
                  <a:cubicBezTo>
                    <a:pt x="12089" y="3026"/>
                    <a:pt x="12128" y="3033"/>
                    <a:pt x="12153" y="3048"/>
                  </a:cubicBezTo>
                  <a:cubicBezTo>
                    <a:pt x="12177" y="3063"/>
                    <a:pt x="12190" y="3088"/>
                    <a:pt x="12190" y="3121"/>
                  </a:cubicBezTo>
                  <a:cubicBezTo>
                    <a:pt x="12190" y="3136"/>
                    <a:pt x="12193" y="3144"/>
                    <a:pt x="12199" y="3143"/>
                  </a:cubicBezTo>
                  <a:cubicBezTo>
                    <a:pt x="12212" y="3143"/>
                    <a:pt x="12219" y="3130"/>
                    <a:pt x="12219" y="3104"/>
                  </a:cubicBezTo>
                  <a:cubicBezTo>
                    <a:pt x="12219" y="3091"/>
                    <a:pt x="12217" y="3070"/>
                    <a:pt x="12215" y="3041"/>
                  </a:cubicBezTo>
                  <a:cubicBezTo>
                    <a:pt x="12213" y="3021"/>
                    <a:pt x="12212" y="3007"/>
                    <a:pt x="12212" y="3000"/>
                  </a:cubicBezTo>
                  <a:cubicBezTo>
                    <a:pt x="12212" y="2988"/>
                    <a:pt x="12207" y="2983"/>
                    <a:pt x="12197" y="2983"/>
                  </a:cubicBezTo>
                  <a:cubicBezTo>
                    <a:pt x="12195" y="2983"/>
                    <a:pt x="12193" y="2983"/>
                    <a:pt x="12190" y="2983"/>
                  </a:cubicBezTo>
                  <a:cubicBezTo>
                    <a:pt x="12164" y="2986"/>
                    <a:pt x="12097" y="2988"/>
                    <a:pt x="11987" y="2988"/>
                  </a:cubicBezTo>
                  <a:cubicBezTo>
                    <a:pt x="11795" y="2986"/>
                    <a:pt x="11795" y="2986"/>
                    <a:pt x="11795" y="2986"/>
                  </a:cubicBezTo>
                  <a:cubicBezTo>
                    <a:pt x="11744" y="2984"/>
                    <a:pt x="11744" y="2984"/>
                    <a:pt x="11744" y="2984"/>
                  </a:cubicBezTo>
                  <a:cubicBezTo>
                    <a:pt x="11734" y="2984"/>
                    <a:pt x="11726" y="2984"/>
                    <a:pt x="11720" y="2983"/>
                  </a:cubicBezTo>
                  <a:cubicBezTo>
                    <a:pt x="11712" y="2983"/>
                    <a:pt x="11707" y="2982"/>
                    <a:pt x="11704" y="2982"/>
                  </a:cubicBezTo>
                  <a:cubicBezTo>
                    <a:pt x="11693" y="2982"/>
                    <a:pt x="11688" y="2986"/>
                    <a:pt x="11688" y="2994"/>
                  </a:cubicBezTo>
                  <a:cubicBezTo>
                    <a:pt x="11688" y="3003"/>
                    <a:pt x="11692" y="3008"/>
                    <a:pt x="11701" y="3009"/>
                  </a:cubicBezTo>
                  <a:cubicBezTo>
                    <a:pt x="11740" y="3015"/>
                    <a:pt x="11766" y="3024"/>
                    <a:pt x="11778" y="3037"/>
                  </a:cubicBezTo>
                  <a:cubicBezTo>
                    <a:pt x="11790" y="3051"/>
                    <a:pt x="11796" y="3076"/>
                    <a:pt x="11796" y="3114"/>
                  </a:cubicBezTo>
                  <a:cubicBezTo>
                    <a:pt x="11796" y="3514"/>
                    <a:pt x="11796" y="3514"/>
                    <a:pt x="11796" y="3514"/>
                  </a:cubicBezTo>
                  <a:cubicBezTo>
                    <a:pt x="11796" y="3544"/>
                    <a:pt x="11794" y="3568"/>
                    <a:pt x="11791" y="3586"/>
                  </a:cubicBezTo>
                  <a:cubicBezTo>
                    <a:pt x="11787" y="3607"/>
                    <a:pt x="11781" y="3622"/>
                    <a:pt x="11774" y="3630"/>
                  </a:cubicBezTo>
                  <a:cubicBezTo>
                    <a:pt x="11767" y="3639"/>
                    <a:pt x="11754" y="3646"/>
                    <a:pt x="11735" y="3654"/>
                  </a:cubicBezTo>
                  <a:cubicBezTo>
                    <a:pt x="11727" y="3657"/>
                    <a:pt x="11724" y="3662"/>
                    <a:pt x="11724" y="3668"/>
                  </a:cubicBezTo>
                  <a:cubicBezTo>
                    <a:pt x="11725" y="3675"/>
                    <a:pt x="11729" y="3679"/>
                    <a:pt x="11737" y="3679"/>
                  </a:cubicBezTo>
                  <a:cubicBezTo>
                    <a:pt x="11743" y="3679"/>
                    <a:pt x="11753" y="3679"/>
                    <a:pt x="11767" y="3678"/>
                  </a:cubicBezTo>
                  <a:cubicBezTo>
                    <a:pt x="11817" y="3675"/>
                    <a:pt x="11854" y="3673"/>
                    <a:pt x="11879" y="3673"/>
                  </a:cubicBezTo>
                  <a:cubicBezTo>
                    <a:pt x="11916" y="3673"/>
                    <a:pt x="11945" y="3674"/>
                    <a:pt x="11966" y="3676"/>
                  </a:cubicBezTo>
                  <a:cubicBezTo>
                    <a:pt x="12025" y="3682"/>
                    <a:pt x="12025" y="3682"/>
                    <a:pt x="12025" y="3682"/>
                  </a:cubicBezTo>
                  <a:cubicBezTo>
                    <a:pt x="12051" y="3684"/>
                    <a:pt x="12075" y="3686"/>
                    <a:pt x="12097" y="3686"/>
                  </a:cubicBezTo>
                  <a:cubicBezTo>
                    <a:pt x="12133" y="3686"/>
                    <a:pt x="12163" y="3680"/>
                    <a:pt x="12185" y="3669"/>
                  </a:cubicBezTo>
                  <a:cubicBezTo>
                    <a:pt x="12207" y="3657"/>
                    <a:pt x="12226" y="3639"/>
                    <a:pt x="12241" y="3612"/>
                  </a:cubicBezTo>
                  <a:cubicBezTo>
                    <a:pt x="12258" y="3581"/>
                    <a:pt x="12267" y="3549"/>
                    <a:pt x="12267" y="3516"/>
                  </a:cubicBezTo>
                  <a:cubicBezTo>
                    <a:pt x="12267" y="3512"/>
                    <a:pt x="12266" y="3508"/>
                    <a:pt x="12263" y="3505"/>
                  </a:cubicBezTo>
                  <a:cubicBezTo>
                    <a:pt x="12260" y="3502"/>
                    <a:pt x="12257" y="3501"/>
                    <a:pt x="12254" y="3502"/>
                  </a:cubicBezTo>
                  <a:cubicBezTo>
                    <a:pt x="12252" y="3502"/>
                    <a:pt x="12250" y="3504"/>
                    <a:pt x="12248" y="3508"/>
                  </a:cubicBezTo>
                  <a:cubicBezTo>
                    <a:pt x="12205" y="3592"/>
                    <a:pt x="12116" y="3633"/>
                    <a:pt x="11980" y="3633"/>
                  </a:cubicBezTo>
                  <a:cubicBezTo>
                    <a:pt x="11963" y="3633"/>
                    <a:pt x="11951" y="3630"/>
                    <a:pt x="11944" y="3625"/>
                  </a:cubicBezTo>
                  <a:cubicBezTo>
                    <a:pt x="11936" y="3620"/>
                    <a:pt x="11929" y="3609"/>
                    <a:pt x="11923" y="3594"/>
                  </a:cubicBezTo>
                  <a:cubicBezTo>
                    <a:pt x="11916" y="3573"/>
                    <a:pt x="11912" y="3539"/>
                    <a:pt x="11912" y="3492"/>
                  </a:cubicBezTo>
                  <a:cubicBezTo>
                    <a:pt x="11912" y="3447"/>
                    <a:pt x="11912" y="3447"/>
                    <a:pt x="11912" y="3447"/>
                  </a:cubicBezTo>
                  <a:cubicBezTo>
                    <a:pt x="11912" y="3410"/>
                    <a:pt x="11913" y="3384"/>
                    <a:pt x="11915" y="3367"/>
                  </a:cubicBezTo>
                  <a:cubicBezTo>
                    <a:pt x="11917" y="3352"/>
                    <a:pt x="11921" y="3342"/>
                    <a:pt x="11927" y="3338"/>
                  </a:cubicBezTo>
                  <a:cubicBezTo>
                    <a:pt x="11933" y="3333"/>
                    <a:pt x="11944" y="3330"/>
                    <a:pt x="11960" y="3330"/>
                  </a:cubicBezTo>
                  <a:cubicBezTo>
                    <a:pt x="11995" y="3330"/>
                    <a:pt x="11995" y="3330"/>
                    <a:pt x="11995" y="3330"/>
                  </a:cubicBezTo>
                  <a:cubicBezTo>
                    <a:pt x="12029" y="3330"/>
                    <a:pt x="12053" y="3331"/>
                    <a:pt x="12066" y="3334"/>
                  </a:cubicBezTo>
                  <a:cubicBezTo>
                    <a:pt x="12078" y="3336"/>
                    <a:pt x="12089" y="3341"/>
                    <a:pt x="12098" y="3349"/>
                  </a:cubicBezTo>
                  <a:cubicBezTo>
                    <a:pt x="12113" y="3364"/>
                    <a:pt x="12124" y="3386"/>
                    <a:pt x="12128" y="3415"/>
                  </a:cubicBezTo>
                  <a:cubicBezTo>
                    <a:pt x="12130" y="3428"/>
                    <a:pt x="12135" y="3434"/>
                    <a:pt x="12144" y="3434"/>
                  </a:cubicBezTo>
                  <a:cubicBezTo>
                    <a:pt x="12148" y="3433"/>
                    <a:pt x="12150" y="3432"/>
                    <a:pt x="12152" y="3430"/>
                  </a:cubicBezTo>
                  <a:cubicBezTo>
                    <a:pt x="12153" y="3428"/>
                    <a:pt x="12153" y="3425"/>
                    <a:pt x="12153" y="3421"/>
                  </a:cubicBezTo>
                  <a:cubicBezTo>
                    <a:pt x="12153" y="3395"/>
                    <a:pt x="12153" y="3395"/>
                    <a:pt x="12153" y="3395"/>
                  </a:cubicBezTo>
                  <a:cubicBezTo>
                    <a:pt x="12153" y="3376"/>
                    <a:pt x="12152" y="3353"/>
                    <a:pt x="12150" y="3327"/>
                  </a:cubicBezTo>
                  <a:cubicBezTo>
                    <a:pt x="12147" y="3287"/>
                    <a:pt x="12145" y="3262"/>
                    <a:pt x="12145" y="3251"/>
                  </a:cubicBezTo>
                  <a:cubicBezTo>
                    <a:pt x="12145" y="3245"/>
                    <a:pt x="12145" y="3238"/>
                    <a:pt x="12146" y="3229"/>
                  </a:cubicBezTo>
                  <a:cubicBezTo>
                    <a:pt x="12147" y="3217"/>
                    <a:pt x="12148" y="3209"/>
                    <a:pt x="12148" y="3207"/>
                  </a:cubicBezTo>
                  <a:cubicBezTo>
                    <a:pt x="12148" y="3197"/>
                    <a:pt x="12144" y="3193"/>
                    <a:pt x="12136" y="3193"/>
                  </a:cubicBezTo>
                  <a:cubicBezTo>
                    <a:pt x="12129" y="3193"/>
                    <a:pt x="12124" y="3196"/>
                    <a:pt x="12121" y="3202"/>
                  </a:cubicBezTo>
                  <a:cubicBezTo>
                    <a:pt x="12110" y="3227"/>
                    <a:pt x="12110" y="3227"/>
                    <a:pt x="12110" y="3227"/>
                  </a:cubicBezTo>
                  <a:cubicBezTo>
                    <a:pt x="12092" y="3264"/>
                    <a:pt x="12066" y="3282"/>
                    <a:pt x="12033" y="3282"/>
                  </a:cubicBezTo>
                  <a:cubicBezTo>
                    <a:pt x="11990" y="3282"/>
                    <a:pt x="11990" y="3282"/>
                    <a:pt x="11990" y="3282"/>
                  </a:cubicBezTo>
                  <a:cubicBezTo>
                    <a:pt x="11967" y="3283"/>
                    <a:pt x="11967" y="3283"/>
                    <a:pt x="11967" y="3283"/>
                  </a:cubicBezTo>
                  <a:cubicBezTo>
                    <a:pt x="11952" y="3283"/>
                    <a:pt x="11952" y="3283"/>
                    <a:pt x="11952" y="3283"/>
                  </a:cubicBezTo>
                  <a:cubicBezTo>
                    <a:pt x="11935" y="3283"/>
                    <a:pt x="11924" y="3279"/>
                    <a:pt x="11919" y="3271"/>
                  </a:cubicBezTo>
                  <a:cubicBezTo>
                    <a:pt x="11915" y="3262"/>
                    <a:pt x="11912" y="3242"/>
                    <a:pt x="11912" y="3211"/>
                  </a:cubicBezTo>
                  <a:cubicBezTo>
                    <a:pt x="11912" y="3102"/>
                    <a:pt x="11912" y="3102"/>
                    <a:pt x="11912" y="3102"/>
                  </a:cubicBezTo>
                  <a:cubicBezTo>
                    <a:pt x="11913" y="3081"/>
                    <a:pt x="11913" y="3081"/>
                    <a:pt x="11913" y="3081"/>
                  </a:cubicBez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Power T">
              <a:extLst>
                <a:ext uri="{FF2B5EF4-FFF2-40B4-BE49-F238E27FC236}">
                  <a16:creationId xmlns:a16="http://schemas.microsoft.com/office/drawing/2014/main" id="{15A6F2AE-744A-4D21-AD09-13F9F14CD3E1}"/>
                </a:ext>
              </a:extLst>
            </p:cNvPr>
            <p:cNvSpPr>
              <a:spLocks noEditPoints="1"/>
            </p:cNvSpPr>
            <p:nvPr userDrawn="1"/>
          </p:nvSpPr>
          <p:spPr bwMode="auto">
            <a:xfrm>
              <a:off x="5979" y="1299"/>
              <a:ext cx="1701" cy="1714"/>
            </a:xfrm>
            <a:custGeom>
              <a:avLst/>
              <a:gdLst>
                <a:gd name="T0" fmla="*/ 0 w 3678"/>
                <a:gd name="T1" fmla="*/ 0 h 3678"/>
                <a:gd name="T2" fmla="*/ 0 w 3678"/>
                <a:gd name="T3" fmla="*/ 3678 h 3678"/>
                <a:gd name="T4" fmla="*/ 3678 w 3678"/>
                <a:gd name="T5" fmla="*/ 3678 h 3678"/>
                <a:gd name="T6" fmla="*/ 3678 w 3678"/>
                <a:gd name="T7" fmla="*/ 0 h 3678"/>
                <a:gd name="T8" fmla="*/ 0 w 3678"/>
                <a:gd name="T9" fmla="*/ 0 h 3678"/>
                <a:gd name="T10" fmla="*/ 3214 w 3678"/>
                <a:gd name="T11" fmla="*/ 1392 h 3678"/>
                <a:gd name="T12" fmla="*/ 2870 w 3678"/>
                <a:gd name="T13" fmla="*/ 1392 h 3678"/>
                <a:gd name="T14" fmla="*/ 2492 w 3678"/>
                <a:gd name="T15" fmla="*/ 1083 h 3678"/>
                <a:gd name="T16" fmla="*/ 2149 w 3678"/>
                <a:gd name="T17" fmla="*/ 1263 h 3678"/>
                <a:gd name="T18" fmla="*/ 2149 w 3678"/>
                <a:gd name="T19" fmla="*/ 2423 h 3678"/>
                <a:gd name="T20" fmla="*/ 2577 w 3678"/>
                <a:gd name="T21" fmla="*/ 2870 h 3678"/>
                <a:gd name="T22" fmla="*/ 2578 w 3678"/>
                <a:gd name="T23" fmla="*/ 2870 h 3678"/>
                <a:gd name="T24" fmla="*/ 2578 w 3678"/>
                <a:gd name="T25" fmla="*/ 3213 h 3678"/>
                <a:gd name="T26" fmla="*/ 1100 w 3678"/>
                <a:gd name="T27" fmla="*/ 3213 h 3678"/>
                <a:gd name="T28" fmla="*/ 1100 w 3678"/>
                <a:gd name="T29" fmla="*/ 2870 h 3678"/>
                <a:gd name="T30" fmla="*/ 1101 w 3678"/>
                <a:gd name="T31" fmla="*/ 2870 h 3678"/>
                <a:gd name="T32" fmla="*/ 1530 w 3678"/>
                <a:gd name="T33" fmla="*/ 2423 h 3678"/>
                <a:gd name="T34" fmla="*/ 1530 w 3678"/>
                <a:gd name="T35" fmla="*/ 1263 h 3678"/>
                <a:gd name="T36" fmla="*/ 1186 w 3678"/>
                <a:gd name="T37" fmla="*/ 1083 h 3678"/>
                <a:gd name="T38" fmla="*/ 808 w 3678"/>
                <a:gd name="T39" fmla="*/ 1392 h 3678"/>
                <a:gd name="T40" fmla="*/ 465 w 3678"/>
                <a:gd name="T41" fmla="*/ 1392 h 3678"/>
                <a:gd name="T42" fmla="*/ 465 w 3678"/>
                <a:gd name="T43" fmla="*/ 464 h 3678"/>
                <a:gd name="T44" fmla="*/ 3214 w 3678"/>
                <a:gd name="T45" fmla="*/ 464 h 3678"/>
                <a:gd name="T46" fmla="*/ 3214 w 3678"/>
                <a:gd name="T47" fmla="*/ 1392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78" h="3678">
                  <a:moveTo>
                    <a:pt x="0" y="0"/>
                  </a:moveTo>
                  <a:cubicBezTo>
                    <a:pt x="0" y="3678"/>
                    <a:pt x="0" y="3678"/>
                    <a:pt x="0" y="3678"/>
                  </a:cubicBezTo>
                  <a:cubicBezTo>
                    <a:pt x="3678" y="3678"/>
                    <a:pt x="3678" y="3678"/>
                    <a:pt x="3678" y="3678"/>
                  </a:cubicBezTo>
                  <a:cubicBezTo>
                    <a:pt x="3678" y="0"/>
                    <a:pt x="3678" y="0"/>
                    <a:pt x="3678" y="0"/>
                  </a:cubicBezTo>
                  <a:lnTo>
                    <a:pt x="0" y="0"/>
                  </a:lnTo>
                  <a:close/>
                  <a:moveTo>
                    <a:pt x="3214" y="1392"/>
                  </a:moveTo>
                  <a:cubicBezTo>
                    <a:pt x="2870" y="1392"/>
                    <a:pt x="2870" y="1392"/>
                    <a:pt x="2870" y="1392"/>
                  </a:cubicBezTo>
                  <a:cubicBezTo>
                    <a:pt x="2870" y="1221"/>
                    <a:pt x="2701" y="1083"/>
                    <a:pt x="2492" y="1083"/>
                  </a:cubicBezTo>
                  <a:cubicBezTo>
                    <a:pt x="2340" y="1083"/>
                    <a:pt x="2208" y="1157"/>
                    <a:pt x="2149" y="1263"/>
                  </a:cubicBezTo>
                  <a:cubicBezTo>
                    <a:pt x="2149" y="2423"/>
                    <a:pt x="2149" y="2423"/>
                    <a:pt x="2149" y="2423"/>
                  </a:cubicBezTo>
                  <a:cubicBezTo>
                    <a:pt x="2149" y="2669"/>
                    <a:pt x="2340" y="2869"/>
                    <a:pt x="2577" y="2870"/>
                  </a:cubicBezTo>
                  <a:cubicBezTo>
                    <a:pt x="2578" y="2870"/>
                    <a:pt x="2578" y="2870"/>
                    <a:pt x="2578" y="2870"/>
                  </a:cubicBezTo>
                  <a:cubicBezTo>
                    <a:pt x="2578" y="3213"/>
                    <a:pt x="2578" y="3213"/>
                    <a:pt x="2578" y="3213"/>
                  </a:cubicBezTo>
                  <a:cubicBezTo>
                    <a:pt x="1100" y="3213"/>
                    <a:pt x="1100" y="3213"/>
                    <a:pt x="1100" y="3213"/>
                  </a:cubicBezTo>
                  <a:cubicBezTo>
                    <a:pt x="1100" y="2870"/>
                    <a:pt x="1100" y="2870"/>
                    <a:pt x="1100" y="2870"/>
                  </a:cubicBezTo>
                  <a:cubicBezTo>
                    <a:pt x="1101" y="2870"/>
                    <a:pt x="1101" y="2870"/>
                    <a:pt x="1101" y="2870"/>
                  </a:cubicBezTo>
                  <a:cubicBezTo>
                    <a:pt x="1338" y="2869"/>
                    <a:pt x="1530" y="2669"/>
                    <a:pt x="1530" y="2423"/>
                  </a:cubicBezTo>
                  <a:cubicBezTo>
                    <a:pt x="1530" y="1263"/>
                    <a:pt x="1530" y="1263"/>
                    <a:pt x="1530" y="1263"/>
                  </a:cubicBezTo>
                  <a:cubicBezTo>
                    <a:pt x="1470" y="1157"/>
                    <a:pt x="1339" y="1083"/>
                    <a:pt x="1186" y="1083"/>
                  </a:cubicBezTo>
                  <a:cubicBezTo>
                    <a:pt x="978" y="1083"/>
                    <a:pt x="808" y="1221"/>
                    <a:pt x="808" y="1392"/>
                  </a:cubicBezTo>
                  <a:cubicBezTo>
                    <a:pt x="465" y="1392"/>
                    <a:pt x="465" y="1392"/>
                    <a:pt x="465" y="1392"/>
                  </a:cubicBezTo>
                  <a:cubicBezTo>
                    <a:pt x="465" y="464"/>
                    <a:pt x="465" y="464"/>
                    <a:pt x="465" y="464"/>
                  </a:cubicBezTo>
                  <a:cubicBezTo>
                    <a:pt x="3214" y="464"/>
                    <a:pt x="3214" y="464"/>
                    <a:pt x="3214" y="464"/>
                  </a:cubicBezTo>
                  <a:lnTo>
                    <a:pt x="3214" y="139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Content Placeholder 26">
            <a:extLst>
              <a:ext uri="{FF2B5EF4-FFF2-40B4-BE49-F238E27FC236}">
                <a16:creationId xmlns:a16="http://schemas.microsoft.com/office/drawing/2014/main" id="{FEE59F0B-09B7-492D-83C1-6FBDA0B8D1D2}"/>
              </a:ext>
            </a:extLst>
          </p:cNvPr>
          <p:cNvSpPr>
            <a:spLocks noGrp="1"/>
          </p:cNvSpPr>
          <p:nvPr>
            <p:ph sz="quarter" idx="13"/>
          </p:nvPr>
        </p:nvSpPr>
        <p:spPr>
          <a:xfrm>
            <a:off x="457200" y="1825625"/>
            <a:ext cx="11277600" cy="40574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4">
            <a:extLst>
              <a:ext uri="{FF2B5EF4-FFF2-40B4-BE49-F238E27FC236}">
                <a16:creationId xmlns:a16="http://schemas.microsoft.com/office/drawing/2014/main" id="{0FE08160-6E71-41C8-97E3-2765A27F8DDC}"/>
              </a:ext>
            </a:extLst>
          </p:cNvPr>
          <p:cNvSpPr>
            <a:spLocks noGrp="1"/>
          </p:cNvSpPr>
          <p:nvPr>
            <p:ph type="dt" sz="half" idx="10"/>
          </p:nvPr>
        </p:nvSpPr>
        <p:spPr>
          <a:xfrm>
            <a:off x="-1221327" y="6484845"/>
            <a:ext cx="431800" cy="365125"/>
          </a:xfrm>
        </p:spPr>
        <p:txBody>
          <a:bodyPr/>
          <a:lstStyle/>
          <a:p>
            <a:fld id="{AE726307-B9FA-44BB-9F13-9F53D863018F}" type="datetimeFigureOut">
              <a:rPr lang="en-US" smtClean="0"/>
              <a:t>4/21/2021</a:t>
            </a:fld>
            <a:endParaRPr lang="en-US"/>
          </a:p>
        </p:txBody>
      </p:sp>
      <p:sp>
        <p:nvSpPr>
          <p:cNvPr id="13" name="Footer Placeholder 5">
            <a:extLst>
              <a:ext uri="{FF2B5EF4-FFF2-40B4-BE49-F238E27FC236}">
                <a16:creationId xmlns:a16="http://schemas.microsoft.com/office/drawing/2014/main" id="{8625D9E3-65B8-4E4E-B741-1C6FE3526688}"/>
              </a:ext>
            </a:extLst>
          </p:cNvPr>
          <p:cNvSpPr>
            <a:spLocks noGrp="1"/>
          </p:cNvSpPr>
          <p:nvPr>
            <p:ph type="ftr" sz="quarter" idx="11"/>
          </p:nvPr>
        </p:nvSpPr>
        <p:spPr>
          <a:xfrm>
            <a:off x="838200" y="6356351"/>
            <a:ext cx="8572500" cy="273050"/>
          </a:xfrm>
        </p:spPr>
        <p:txBody>
          <a:bodyPr/>
          <a:lstStyle>
            <a:lvl1pPr>
              <a:defRPr>
                <a:solidFill>
                  <a:schemeClr val="bg2"/>
                </a:solidFill>
              </a:defRPr>
            </a:lvl1pPr>
          </a:lstStyle>
          <a:p>
            <a:endParaRPr lang="en-US"/>
          </a:p>
        </p:txBody>
      </p:sp>
      <p:sp>
        <p:nvSpPr>
          <p:cNvPr id="14" name="Slide Number Placeholder 6">
            <a:extLst>
              <a:ext uri="{FF2B5EF4-FFF2-40B4-BE49-F238E27FC236}">
                <a16:creationId xmlns:a16="http://schemas.microsoft.com/office/drawing/2014/main" id="{CEB9AAF4-80D2-4CE7-9323-2E7967E4AD49}"/>
              </a:ext>
            </a:extLst>
          </p:cNvPr>
          <p:cNvSpPr>
            <a:spLocks noGrp="1"/>
          </p:cNvSpPr>
          <p:nvPr>
            <p:ph type="sldNum" sz="quarter" idx="12"/>
          </p:nvPr>
        </p:nvSpPr>
        <p:spPr>
          <a:xfrm>
            <a:off x="228600" y="6356350"/>
            <a:ext cx="431800" cy="273050"/>
          </a:xfrm>
        </p:spPr>
        <p:txBody>
          <a:bodyPr/>
          <a:lstStyle>
            <a:lvl1pPr>
              <a:defRPr>
                <a:solidFill>
                  <a:schemeClr val="bg2"/>
                </a:solidFill>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63564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9064340-01A7-48D1-B7C3-2A29226491A1}"/>
              </a:ext>
            </a:extLst>
          </p:cNvPr>
          <p:cNvSpPr>
            <a:spLocks noGrp="1"/>
          </p:cNvSpPr>
          <p:nvPr>
            <p:ph type="title"/>
          </p:nvPr>
        </p:nvSpPr>
        <p:spPr>
          <a:xfrm>
            <a:off x="457200" y="228601"/>
            <a:ext cx="11277600" cy="1123761"/>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38151C87-2A75-429B-B1EB-F92F8C97FE64}"/>
              </a:ext>
            </a:extLst>
          </p:cNvPr>
          <p:cNvSpPr>
            <a:spLocks noGrp="1"/>
          </p:cNvSpPr>
          <p:nvPr>
            <p:ph type="body" idx="1"/>
          </p:nvPr>
        </p:nvSpPr>
        <p:spPr>
          <a:xfrm>
            <a:off x="457200" y="1825625"/>
            <a:ext cx="11277600" cy="4057463"/>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19624E3-1070-4E05-B22B-4D89456A021E}"/>
              </a:ext>
            </a:extLst>
          </p:cNvPr>
          <p:cNvSpPr>
            <a:spLocks noGrp="1"/>
          </p:cNvSpPr>
          <p:nvPr>
            <p:ph type="dt" sz="half" idx="2"/>
          </p:nvPr>
        </p:nvSpPr>
        <p:spPr>
          <a:xfrm>
            <a:off x="838200" y="9776558"/>
            <a:ext cx="431800" cy="365125"/>
          </a:xfrm>
          <a:prstGeom prst="rect">
            <a:avLst/>
          </a:prstGeom>
        </p:spPr>
        <p:txBody>
          <a:bodyPr vert="horz" lIns="91440" tIns="45720" rIns="91440" bIns="45720" rtlCol="0" anchor="ctr"/>
          <a:lstStyle>
            <a:lvl1pPr algn="l">
              <a:defRPr sz="1200">
                <a:solidFill>
                  <a:schemeClr val="tx1">
                    <a:tint val="75000"/>
                    <a:alpha val="0"/>
                  </a:schemeClr>
                </a:solidFill>
              </a:defRPr>
            </a:lvl1pPr>
          </a:lstStyle>
          <a:p>
            <a:fld id="{AE726307-B9FA-44BB-9F13-9F53D863018F}" type="datetimeFigureOut">
              <a:rPr lang="en-US" smtClean="0"/>
              <a:pPr/>
              <a:t>4/21/2021</a:t>
            </a:fld>
            <a:endParaRPr lang="en-US" dirty="0"/>
          </a:p>
        </p:txBody>
      </p:sp>
      <p:sp>
        <p:nvSpPr>
          <p:cNvPr id="5" name="Footer Placeholder 4">
            <a:extLst>
              <a:ext uri="{FF2B5EF4-FFF2-40B4-BE49-F238E27FC236}">
                <a16:creationId xmlns:a16="http://schemas.microsoft.com/office/drawing/2014/main" id="{F1E9C6B0-F4DF-4321-B00E-B9E935F18598}"/>
              </a:ext>
            </a:extLst>
          </p:cNvPr>
          <p:cNvSpPr>
            <a:spLocks noGrp="1"/>
          </p:cNvSpPr>
          <p:nvPr>
            <p:ph type="ftr" sz="quarter" idx="3"/>
          </p:nvPr>
        </p:nvSpPr>
        <p:spPr>
          <a:xfrm>
            <a:off x="838200" y="6356351"/>
            <a:ext cx="85725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CE578E60-6E8D-4B9E-90FA-C5DF72CE8A3C}"/>
              </a:ext>
            </a:extLst>
          </p:cNvPr>
          <p:cNvSpPr>
            <a:spLocks noGrp="1"/>
          </p:cNvSpPr>
          <p:nvPr>
            <p:ph type="sldNum" sz="quarter" idx="4"/>
          </p:nvPr>
        </p:nvSpPr>
        <p:spPr>
          <a:xfrm>
            <a:off x="228600" y="6356350"/>
            <a:ext cx="431800" cy="273050"/>
          </a:xfrm>
          <a:prstGeom prst="rect">
            <a:avLst/>
          </a:prstGeom>
        </p:spPr>
        <p:txBody>
          <a:bodyPr vert="horz" lIns="0" tIns="0" rIns="0" bIns="0" rtlCol="0" anchor="b"/>
          <a:lstStyle>
            <a:lvl1pPr algn="l">
              <a:defRPr sz="900">
                <a:solidFill>
                  <a:schemeClr val="tx1">
                    <a:tint val="75000"/>
                  </a:schemeClr>
                </a:solidFill>
                <a:latin typeface="Arial Nova Light" panose="020B0304020202020204" pitchFamily="34" charset="0"/>
              </a:defRPr>
            </a:lvl1pPr>
          </a:lstStyle>
          <a:p>
            <a:fld id="{63954337-777C-478F-BB37-379719107E1B}" type="slidenum">
              <a:rPr lang="en-US" smtClean="0"/>
              <a:pPr/>
              <a:t>‹#›</a:t>
            </a:fld>
            <a:endParaRPr lang="en-US"/>
          </a:p>
        </p:txBody>
      </p:sp>
    </p:spTree>
    <p:extLst>
      <p:ext uri="{BB962C8B-B14F-4D97-AF65-F5344CB8AC3E}">
        <p14:creationId xmlns:p14="http://schemas.microsoft.com/office/powerpoint/2010/main" val="19103187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49" r:id="rId5"/>
    <p:sldLayoutId id="2147483667" r:id="rId6"/>
    <p:sldLayoutId id="2147483705" r:id="rId7"/>
    <p:sldLayoutId id="2147483651" r:id="rId8"/>
    <p:sldLayoutId id="2147483650" r:id="rId9"/>
    <p:sldLayoutId id="2147483693" r:id="rId10"/>
    <p:sldLayoutId id="2147483694" r:id="rId11"/>
    <p:sldLayoutId id="2147483660" r:id="rId12"/>
    <p:sldLayoutId id="2147483734" r:id="rId13"/>
    <p:sldLayoutId id="2147483735" r:id="rId14"/>
    <p:sldLayoutId id="2147483736" r:id="rId15"/>
    <p:sldLayoutId id="2147483737" r:id="rId16"/>
    <p:sldLayoutId id="2147483738" r:id="rId17"/>
    <p:sldLayoutId id="2147483739" r:id="rId18"/>
    <p:sldLayoutId id="2147483740" r:id="rId19"/>
    <p:sldLayoutId id="2147483741" r:id="rId20"/>
    <p:sldLayoutId id="2147483742" r:id="rId21"/>
    <p:sldLayoutId id="2147483743" r:id="rId22"/>
    <p:sldLayoutId id="2147483744" r:id="rId23"/>
    <p:sldLayoutId id="2147483745" r:id="rId24"/>
    <p:sldLayoutId id="2147483652" r:id="rId25"/>
    <p:sldLayoutId id="2147483653" r:id="rId26"/>
    <p:sldLayoutId id="2147483654" r:id="rId27"/>
    <p:sldLayoutId id="2147483708" r:id="rId28"/>
    <p:sldLayoutId id="2147483655" r:id="rId29"/>
    <p:sldLayoutId id="2147483692" r:id="rId30"/>
    <p:sldLayoutId id="2147483668" r:id="rId31"/>
    <p:sldLayoutId id="2147483669" r:id="rId32"/>
    <p:sldLayoutId id="2147483670" r:id="rId33"/>
    <p:sldLayoutId id="2147483671" r:id="rId34"/>
    <p:sldLayoutId id="2147483672" r:id="rId35"/>
    <p:sldLayoutId id="2147483673" r:id="rId36"/>
    <p:sldLayoutId id="2147483674" r:id="rId37"/>
    <p:sldLayoutId id="2147483709" r:id="rId38"/>
    <p:sldLayoutId id="2147483675" r:id="rId39"/>
    <p:sldLayoutId id="2147483676" r:id="rId40"/>
    <p:sldLayoutId id="2147483677" r:id="rId41"/>
    <p:sldLayoutId id="2147483678" r:id="rId42"/>
    <p:sldLayoutId id="2147483679" r:id="rId43"/>
    <p:sldLayoutId id="2147483680" r:id="rId44"/>
    <p:sldLayoutId id="2147483681" r:id="rId45"/>
    <p:sldLayoutId id="2147483682" r:id="rId46"/>
    <p:sldLayoutId id="2147483683" r:id="rId47"/>
    <p:sldLayoutId id="2147483684" r:id="rId48"/>
    <p:sldLayoutId id="2147483685" r:id="rId49"/>
    <p:sldLayoutId id="2147483686" r:id="rId50"/>
    <p:sldLayoutId id="2147483687" r:id="rId51"/>
    <p:sldLayoutId id="2147483688" r:id="rId52"/>
    <p:sldLayoutId id="2147483689" r:id="rId53"/>
    <p:sldLayoutId id="2147483710" r:id="rId54"/>
    <p:sldLayoutId id="2147483711" r:id="rId55"/>
    <p:sldLayoutId id="2147483712" r:id="rId56"/>
    <p:sldLayoutId id="2147483713" r:id="rId57"/>
    <p:sldLayoutId id="2147483714" r:id="rId58"/>
    <p:sldLayoutId id="2147483715" r:id="rId59"/>
    <p:sldLayoutId id="2147483716" r:id="rId60"/>
    <p:sldLayoutId id="2147483717" r:id="rId61"/>
    <p:sldLayoutId id="2147483718" r:id="rId62"/>
    <p:sldLayoutId id="2147483719" r:id="rId63"/>
    <p:sldLayoutId id="2147483720" r:id="rId64"/>
    <p:sldLayoutId id="2147483721"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0" r:id="rId74"/>
    <p:sldLayoutId id="2147483731" r:id="rId75"/>
    <p:sldLayoutId id="2147483732" r:id="rId76"/>
    <p:sldLayoutId id="2147483733" r:id="rId77"/>
    <p:sldLayoutId id="2147483703" r:id="rId78"/>
    <p:sldLayoutId id="2147483704" r:id="rId7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b="1" kern="1200">
          <a:solidFill>
            <a:schemeClr val="tx1"/>
          </a:solidFill>
          <a:latin typeface="Arial Nova" panose="020B0604020202020204" pitchFamily="34" charset="0"/>
          <a:ea typeface="UD Digi Kyokasho NK-B" panose="02020700000000000000" pitchFamily="18" charset="-128"/>
          <a:cs typeface="+mj-cs"/>
        </a:defRPr>
      </a:lvl1pPr>
    </p:titleStyle>
    <p:bodyStyle>
      <a:lvl1pPr marL="228600" indent="-228600" algn="l" defTabSz="914400" rtl="0" eaLnBrk="1" latinLnBrk="0" hangingPunct="1">
        <a:lnSpc>
          <a:spcPct val="90000"/>
        </a:lnSpc>
        <a:spcBef>
          <a:spcPts val="1000"/>
        </a:spcBef>
        <a:buClr>
          <a:schemeClr val="tx1">
            <a:lumMod val="60000"/>
            <a:lumOff val="40000"/>
          </a:schemeClr>
        </a:buClr>
        <a:buFont typeface="Arial" panose="020B0604020202020204" pitchFamily="34" charset="0"/>
        <a:buChar char="•"/>
        <a:defRPr sz="2800" kern="1200">
          <a:solidFill>
            <a:schemeClr val="tx1"/>
          </a:solidFill>
          <a:latin typeface="+mn-lt"/>
          <a:ea typeface="+mn-ea"/>
          <a:cs typeface="+mn-cs"/>
        </a:defRPr>
      </a:lvl1pPr>
      <a:lvl2pPr marL="569913" indent="-338138" algn="l" defTabSz="914400" rtl="0" eaLnBrk="1" latinLnBrk="0" hangingPunct="1">
        <a:lnSpc>
          <a:spcPct val="90000"/>
        </a:lnSpc>
        <a:spcBef>
          <a:spcPts val="500"/>
        </a:spcBef>
        <a:buClr>
          <a:schemeClr val="tx1">
            <a:lumMod val="60000"/>
            <a:lumOff val="40000"/>
          </a:schemeClr>
        </a:buClr>
        <a:buFont typeface="Roboto" pitchFamily="2" charset="0"/>
        <a:buChar char="—"/>
        <a:defRPr sz="2400" kern="1200">
          <a:solidFill>
            <a:schemeClr val="tx1"/>
          </a:solidFill>
          <a:latin typeface="+mn-lt"/>
          <a:ea typeface="+mn-ea"/>
          <a:cs typeface="+mn-cs"/>
        </a:defRPr>
      </a:lvl2pPr>
      <a:lvl3pPr marL="801688" indent="-23177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3pPr>
      <a:lvl4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4pPr>
      <a:lvl5pPr marL="1027113" indent="-225425" algn="l" defTabSz="914400" rtl="0" eaLnBrk="1" latinLnBrk="0" hangingPunct="1">
        <a:lnSpc>
          <a:spcPct val="90000"/>
        </a:lnSpc>
        <a:spcBef>
          <a:spcPts val="500"/>
        </a:spcBef>
        <a:buClr>
          <a:schemeClr val="tx1">
            <a:lumMod val="60000"/>
            <a:lumOff val="40000"/>
          </a:schemeClr>
        </a:buClr>
        <a:buFont typeface="Arial" panose="020B0604020202020204" pitchFamily="34" charset="0"/>
        <a:buChar char="•"/>
        <a:defRPr sz="2000" kern="1200">
          <a:solidFill>
            <a:schemeClr val="tx1"/>
          </a:solidFill>
          <a:latin typeface="+mn-lt"/>
          <a:ea typeface="+mn-ea"/>
          <a:cs typeface="+mn-cs"/>
        </a:defRPr>
      </a:lvl5pPr>
      <a:lvl6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44" userDrawn="1">
          <p15:clr>
            <a:srgbClr val="F26B43"/>
          </p15:clr>
        </p15:guide>
        <p15:guide id="4" pos="7536" userDrawn="1">
          <p15:clr>
            <a:srgbClr val="F26B43"/>
          </p15:clr>
        </p15:guide>
        <p15:guide id="7" orient="horz" pos="144" userDrawn="1">
          <p15:clr>
            <a:srgbClr val="F26B43"/>
          </p15:clr>
        </p15:guide>
        <p15:guide id="8" orient="horz" pos="4176" userDrawn="1">
          <p15:clr>
            <a:srgbClr val="F26B43"/>
          </p15:clr>
        </p15:guide>
        <p15:guide id="9" orient="horz" pos="3720" userDrawn="1">
          <p15:clr>
            <a:srgbClr val="F26B43"/>
          </p15:clr>
        </p15:guide>
        <p15:guide id="10" pos="288" userDrawn="1">
          <p15:clr>
            <a:srgbClr val="A4A3A4"/>
          </p15:clr>
        </p15:guide>
        <p15:guide id="11" pos="73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C5644F3-8883-4DE5-BD96-22D46F5284DF}"/>
              </a:ext>
            </a:extLst>
          </p:cNvPr>
          <p:cNvSpPr/>
          <p:nvPr/>
        </p:nvSpPr>
        <p:spPr>
          <a:xfrm>
            <a:off x="457200" y="0"/>
            <a:ext cx="5638800" cy="6858000"/>
          </a:xfrm>
          <a:prstGeom prst="rect">
            <a:avLst/>
          </a:prstGeom>
          <a:solidFill>
            <a:schemeClr val="bg2">
              <a:alpha val="9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56DE57-ED2B-4C3B-8F2C-9F13D202D257}"/>
              </a:ext>
            </a:extLst>
          </p:cNvPr>
          <p:cNvSpPr>
            <a:spLocks noGrp="1"/>
          </p:cNvSpPr>
          <p:nvPr>
            <p:ph type="title"/>
          </p:nvPr>
        </p:nvSpPr>
        <p:spPr/>
        <p:txBody>
          <a:bodyPr/>
          <a:lstStyle/>
          <a:p>
            <a:r>
              <a:rPr lang="en-US" dirty="0"/>
              <a:t>Custom Photo</a:t>
            </a:r>
            <a:br>
              <a:rPr lang="en-US" dirty="0"/>
            </a:br>
            <a:r>
              <a:rPr lang="en-US" dirty="0"/>
              <a:t>Placeholder</a:t>
            </a:r>
          </a:p>
        </p:txBody>
      </p:sp>
      <p:grpSp>
        <p:nvGrpSpPr>
          <p:cNvPr id="6" name="UTK Centered">
            <a:extLst>
              <a:ext uri="{FF2B5EF4-FFF2-40B4-BE49-F238E27FC236}">
                <a16:creationId xmlns:a16="http://schemas.microsoft.com/office/drawing/2014/main" id="{D703388B-00CA-40BB-98A0-46D9D2C67085}"/>
              </a:ext>
            </a:extLst>
          </p:cNvPr>
          <p:cNvGrpSpPr>
            <a:grpSpLocks noChangeAspect="1"/>
          </p:cNvGrpSpPr>
          <p:nvPr/>
        </p:nvGrpSpPr>
        <p:grpSpPr bwMode="auto">
          <a:xfrm>
            <a:off x="1945672" y="4109165"/>
            <a:ext cx="2661855" cy="1797998"/>
            <a:chOff x="-2931" y="-4852"/>
            <a:chExt cx="17157" cy="11589"/>
          </a:xfrm>
        </p:grpSpPr>
        <p:sp>
          <p:nvSpPr>
            <p:cNvPr id="7" name="T fill">
              <a:extLst>
                <a:ext uri="{FF2B5EF4-FFF2-40B4-BE49-F238E27FC236}">
                  <a16:creationId xmlns:a16="http://schemas.microsoft.com/office/drawing/2014/main" id="{F8F337DC-99C6-4942-91E9-4DF01F203376}"/>
                </a:ext>
              </a:extLst>
            </p:cNvPr>
            <p:cNvSpPr>
              <a:spLocks noChangeArrowheads="1"/>
            </p:cNvSpPr>
            <p:nvPr userDrawn="1"/>
          </p:nvSpPr>
          <p:spPr bwMode="auto">
            <a:xfrm>
              <a:off x="3516" y="-4567"/>
              <a:ext cx="4245" cy="456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Type">
              <a:extLst>
                <a:ext uri="{FF2B5EF4-FFF2-40B4-BE49-F238E27FC236}">
                  <a16:creationId xmlns:a16="http://schemas.microsoft.com/office/drawing/2014/main" id="{F4683282-A44A-426D-8F45-41B7C940229E}"/>
                </a:ext>
              </a:extLst>
            </p:cNvPr>
            <p:cNvSpPr>
              <a:spLocks noEditPoints="1"/>
            </p:cNvSpPr>
            <p:nvPr userDrawn="1"/>
          </p:nvSpPr>
          <p:spPr bwMode="auto">
            <a:xfrm>
              <a:off x="-2931" y="1653"/>
              <a:ext cx="17157" cy="5084"/>
            </a:xfrm>
            <a:custGeom>
              <a:avLst/>
              <a:gdLst>
                <a:gd name="T0" fmla="*/ 43 w 974"/>
                <a:gd name="T1" fmla="*/ 203 h 286"/>
                <a:gd name="T2" fmla="*/ 206 w 974"/>
                <a:gd name="T3" fmla="*/ 82 h 286"/>
                <a:gd name="T4" fmla="*/ 153 w 974"/>
                <a:gd name="T5" fmla="*/ 194 h 286"/>
                <a:gd name="T6" fmla="*/ 333 w 974"/>
                <a:gd name="T7" fmla="*/ 99 h 286"/>
                <a:gd name="T8" fmla="*/ 235 w 974"/>
                <a:gd name="T9" fmla="*/ 93 h 286"/>
                <a:gd name="T10" fmla="*/ 333 w 974"/>
                <a:gd name="T11" fmla="*/ 190 h 286"/>
                <a:gd name="T12" fmla="*/ 351 w 974"/>
                <a:gd name="T13" fmla="*/ 80 h 286"/>
                <a:gd name="T14" fmla="*/ 456 w 974"/>
                <a:gd name="T15" fmla="*/ 201 h 286"/>
                <a:gd name="T16" fmla="*/ 480 w 974"/>
                <a:gd name="T17" fmla="*/ 82 h 286"/>
                <a:gd name="T18" fmla="*/ 552 w 974"/>
                <a:gd name="T19" fmla="*/ 154 h 286"/>
                <a:gd name="T20" fmla="*/ 595 w 974"/>
                <a:gd name="T21" fmla="*/ 172 h 286"/>
                <a:gd name="T22" fmla="*/ 655 w 974"/>
                <a:gd name="T23" fmla="*/ 84 h 286"/>
                <a:gd name="T24" fmla="*/ 703 w 974"/>
                <a:gd name="T25" fmla="*/ 117 h 286"/>
                <a:gd name="T26" fmla="*/ 860 w 974"/>
                <a:gd name="T27" fmla="*/ 103 h 286"/>
                <a:gd name="T28" fmla="*/ 872 w 974"/>
                <a:gd name="T29" fmla="*/ 181 h 286"/>
                <a:gd name="T30" fmla="*/ 807 w 974"/>
                <a:gd name="T31" fmla="*/ 131 h 286"/>
                <a:gd name="T32" fmla="*/ 895 w 974"/>
                <a:gd name="T33" fmla="*/ 180 h 286"/>
                <a:gd name="T34" fmla="*/ 955 w 974"/>
                <a:gd name="T35" fmla="*/ 154 h 286"/>
                <a:gd name="T36" fmla="*/ 9 w 974"/>
                <a:gd name="T37" fmla="*/ 1 h 286"/>
                <a:gd name="T38" fmla="*/ 38 w 974"/>
                <a:gd name="T39" fmla="*/ 54 h 286"/>
                <a:gd name="T40" fmla="*/ 122 w 974"/>
                <a:gd name="T41" fmla="*/ 1 h 286"/>
                <a:gd name="T42" fmla="*/ 73 w 974"/>
                <a:gd name="T43" fmla="*/ 42 h 286"/>
                <a:gd name="T44" fmla="*/ 180 w 974"/>
                <a:gd name="T45" fmla="*/ 5 h 286"/>
                <a:gd name="T46" fmla="*/ 184 w 974"/>
                <a:gd name="T47" fmla="*/ 41 h 286"/>
                <a:gd name="T48" fmla="*/ 163 w 974"/>
                <a:gd name="T49" fmla="*/ 24 h 286"/>
                <a:gd name="T50" fmla="*/ 238 w 974"/>
                <a:gd name="T51" fmla="*/ 1 h 286"/>
                <a:gd name="T52" fmla="*/ 270 w 974"/>
                <a:gd name="T53" fmla="*/ 2 h 286"/>
                <a:gd name="T54" fmla="*/ 317 w 974"/>
                <a:gd name="T55" fmla="*/ 16 h 286"/>
                <a:gd name="T56" fmla="*/ 348 w 974"/>
                <a:gd name="T57" fmla="*/ 33 h 286"/>
                <a:gd name="T58" fmla="*/ 385 w 974"/>
                <a:gd name="T59" fmla="*/ 54 h 286"/>
                <a:gd name="T60" fmla="*/ 445 w 974"/>
                <a:gd name="T61" fmla="*/ 55 h 286"/>
                <a:gd name="T62" fmla="*/ 507 w 974"/>
                <a:gd name="T63" fmla="*/ 4 h 286"/>
                <a:gd name="T64" fmla="*/ 502 w 974"/>
                <a:gd name="T65" fmla="*/ 54 h 286"/>
                <a:gd name="T66" fmla="*/ 523 w 974"/>
                <a:gd name="T67" fmla="*/ 21 h 286"/>
                <a:gd name="T68" fmla="*/ 593 w 974"/>
                <a:gd name="T69" fmla="*/ 48 h 286"/>
                <a:gd name="T70" fmla="*/ 554 w 974"/>
                <a:gd name="T71" fmla="*/ 54 h 286"/>
                <a:gd name="T72" fmla="*/ 642 w 974"/>
                <a:gd name="T73" fmla="*/ 42 h 286"/>
                <a:gd name="T74" fmla="*/ 645 w 974"/>
                <a:gd name="T75" fmla="*/ 8 h 286"/>
                <a:gd name="T76" fmla="*/ 671 w 974"/>
                <a:gd name="T77" fmla="*/ 42 h 286"/>
                <a:gd name="T78" fmla="*/ 746 w 974"/>
                <a:gd name="T79" fmla="*/ 1 h 286"/>
                <a:gd name="T80" fmla="*/ 729 w 974"/>
                <a:gd name="T81" fmla="*/ 54 h 286"/>
                <a:gd name="T82" fmla="*/ 803 w 974"/>
                <a:gd name="T83" fmla="*/ 7 h 286"/>
                <a:gd name="T84" fmla="*/ 790 w 974"/>
                <a:gd name="T85" fmla="*/ 54 h 286"/>
                <a:gd name="T86" fmla="*/ 869 w 974"/>
                <a:gd name="T87" fmla="*/ 25 h 286"/>
                <a:gd name="T88" fmla="*/ 935 w 974"/>
                <a:gd name="T89" fmla="*/ 5 h 286"/>
                <a:gd name="T90" fmla="*/ 964 w 974"/>
                <a:gd name="T91" fmla="*/ 19 h 286"/>
                <a:gd name="T92" fmla="*/ 250 w 974"/>
                <a:gd name="T93" fmla="*/ 274 h 286"/>
                <a:gd name="T94" fmla="*/ 300 w 974"/>
                <a:gd name="T95" fmla="*/ 285 h 286"/>
                <a:gd name="T96" fmla="*/ 259 w 974"/>
                <a:gd name="T97" fmla="*/ 243 h 286"/>
                <a:gd name="T98" fmla="*/ 320 w 974"/>
                <a:gd name="T99" fmla="*/ 247 h 286"/>
                <a:gd name="T100" fmla="*/ 350 w 974"/>
                <a:gd name="T101" fmla="*/ 264 h 286"/>
                <a:gd name="T102" fmla="*/ 472 w 974"/>
                <a:gd name="T103" fmla="*/ 234 h 286"/>
                <a:gd name="T104" fmla="*/ 456 w 974"/>
                <a:gd name="T105" fmla="*/ 264 h 286"/>
                <a:gd name="T106" fmla="*/ 480 w 974"/>
                <a:gd name="T107" fmla="*/ 285 h 286"/>
                <a:gd name="T108" fmla="*/ 517 w 974"/>
                <a:gd name="T109" fmla="*/ 232 h 286"/>
                <a:gd name="T110" fmla="*/ 538 w 974"/>
                <a:gd name="T111" fmla="*/ 232 h 286"/>
                <a:gd name="T112" fmla="*/ 574 w 974"/>
                <a:gd name="T113" fmla="*/ 242 h 286"/>
                <a:gd name="T114" fmla="*/ 600 w 974"/>
                <a:gd name="T115" fmla="*/ 232 h 286"/>
                <a:gd name="T116" fmla="*/ 669 w 974"/>
                <a:gd name="T117" fmla="*/ 232 h 286"/>
                <a:gd name="T118" fmla="*/ 668 w 974"/>
                <a:gd name="T119" fmla="*/ 281 h 286"/>
                <a:gd name="T120" fmla="*/ 702 w 974"/>
                <a:gd name="T121" fmla="*/ 283 h 286"/>
                <a:gd name="T122" fmla="*/ 734 w 974"/>
                <a:gd name="T123" fmla="*/ 26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74" h="286">
                  <a:moveTo>
                    <a:pt x="104" y="92"/>
                  </a:moveTo>
                  <a:cubicBezTo>
                    <a:pt x="106" y="93"/>
                    <a:pt x="107" y="96"/>
                    <a:pt x="108" y="100"/>
                  </a:cubicBezTo>
                  <a:cubicBezTo>
                    <a:pt x="108" y="102"/>
                    <a:pt x="109" y="103"/>
                    <a:pt x="110" y="103"/>
                  </a:cubicBezTo>
                  <a:cubicBezTo>
                    <a:pt x="111" y="103"/>
                    <a:pt x="112" y="102"/>
                    <a:pt x="112" y="100"/>
                  </a:cubicBezTo>
                  <a:cubicBezTo>
                    <a:pt x="112" y="99"/>
                    <a:pt x="111" y="98"/>
                    <a:pt x="111" y="96"/>
                  </a:cubicBezTo>
                  <a:cubicBezTo>
                    <a:pt x="111" y="94"/>
                    <a:pt x="111" y="91"/>
                    <a:pt x="111" y="88"/>
                  </a:cubicBezTo>
                  <a:cubicBezTo>
                    <a:pt x="111" y="84"/>
                    <a:pt x="110" y="82"/>
                    <a:pt x="110" y="82"/>
                  </a:cubicBezTo>
                  <a:cubicBezTo>
                    <a:pt x="109" y="81"/>
                    <a:pt x="107" y="81"/>
                    <a:pt x="104" y="81"/>
                  </a:cubicBezTo>
                  <a:cubicBezTo>
                    <a:pt x="7" y="81"/>
                    <a:pt x="7" y="81"/>
                    <a:pt x="7" y="81"/>
                  </a:cubicBezTo>
                  <a:cubicBezTo>
                    <a:pt x="5" y="81"/>
                    <a:pt x="4" y="81"/>
                    <a:pt x="4" y="82"/>
                  </a:cubicBezTo>
                  <a:cubicBezTo>
                    <a:pt x="3" y="83"/>
                    <a:pt x="3" y="85"/>
                    <a:pt x="3" y="87"/>
                  </a:cubicBezTo>
                  <a:cubicBezTo>
                    <a:pt x="3" y="90"/>
                    <a:pt x="2" y="94"/>
                    <a:pt x="1" y="98"/>
                  </a:cubicBezTo>
                  <a:cubicBezTo>
                    <a:pt x="1" y="101"/>
                    <a:pt x="0" y="103"/>
                    <a:pt x="0" y="105"/>
                  </a:cubicBezTo>
                  <a:cubicBezTo>
                    <a:pt x="0" y="106"/>
                    <a:pt x="1" y="107"/>
                    <a:pt x="2" y="107"/>
                  </a:cubicBezTo>
                  <a:cubicBezTo>
                    <a:pt x="3" y="107"/>
                    <a:pt x="4" y="106"/>
                    <a:pt x="4" y="104"/>
                  </a:cubicBezTo>
                  <a:cubicBezTo>
                    <a:pt x="5" y="98"/>
                    <a:pt x="7" y="95"/>
                    <a:pt x="9" y="93"/>
                  </a:cubicBezTo>
                  <a:cubicBezTo>
                    <a:pt x="11" y="91"/>
                    <a:pt x="15" y="90"/>
                    <a:pt x="20" y="90"/>
                  </a:cubicBezTo>
                  <a:cubicBezTo>
                    <a:pt x="43" y="90"/>
                    <a:pt x="43" y="90"/>
                    <a:pt x="43" y="90"/>
                  </a:cubicBezTo>
                  <a:cubicBezTo>
                    <a:pt x="46" y="90"/>
                    <a:pt x="47" y="90"/>
                    <a:pt x="48" y="91"/>
                  </a:cubicBezTo>
                  <a:cubicBezTo>
                    <a:pt x="48" y="91"/>
                    <a:pt x="49" y="93"/>
                    <a:pt x="49" y="95"/>
                  </a:cubicBezTo>
                  <a:cubicBezTo>
                    <a:pt x="49" y="97"/>
                    <a:pt x="49" y="97"/>
                    <a:pt x="49" y="97"/>
                  </a:cubicBezTo>
                  <a:cubicBezTo>
                    <a:pt x="49" y="186"/>
                    <a:pt x="49" y="186"/>
                    <a:pt x="49" y="186"/>
                  </a:cubicBezTo>
                  <a:cubicBezTo>
                    <a:pt x="49" y="191"/>
                    <a:pt x="48" y="194"/>
                    <a:pt x="46" y="196"/>
                  </a:cubicBezTo>
                  <a:cubicBezTo>
                    <a:pt x="45" y="198"/>
                    <a:pt x="42" y="199"/>
                    <a:pt x="37" y="200"/>
                  </a:cubicBezTo>
                  <a:cubicBezTo>
                    <a:pt x="35" y="200"/>
                    <a:pt x="34" y="201"/>
                    <a:pt x="34" y="202"/>
                  </a:cubicBezTo>
                  <a:cubicBezTo>
                    <a:pt x="34" y="203"/>
                    <a:pt x="35" y="204"/>
                    <a:pt x="37" y="204"/>
                  </a:cubicBezTo>
                  <a:cubicBezTo>
                    <a:pt x="37" y="204"/>
                    <a:pt x="39" y="204"/>
                    <a:pt x="43" y="203"/>
                  </a:cubicBezTo>
                  <a:cubicBezTo>
                    <a:pt x="44" y="203"/>
                    <a:pt x="47" y="203"/>
                    <a:pt x="49" y="203"/>
                  </a:cubicBezTo>
                  <a:cubicBezTo>
                    <a:pt x="56" y="203"/>
                    <a:pt x="56" y="203"/>
                    <a:pt x="56" y="203"/>
                  </a:cubicBezTo>
                  <a:cubicBezTo>
                    <a:pt x="63" y="203"/>
                    <a:pt x="63" y="203"/>
                    <a:pt x="63" y="203"/>
                  </a:cubicBezTo>
                  <a:cubicBezTo>
                    <a:pt x="67" y="203"/>
                    <a:pt x="70" y="203"/>
                    <a:pt x="71" y="203"/>
                  </a:cubicBezTo>
                  <a:cubicBezTo>
                    <a:pt x="73" y="204"/>
                    <a:pt x="74" y="204"/>
                    <a:pt x="75" y="204"/>
                  </a:cubicBezTo>
                  <a:cubicBezTo>
                    <a:pt x="77" y="204"/>
                    <a:pt x="78" y="203"/>
                    <a:pt x="78" y="202"/>
                  </a:cubicBezTo>
                  <a:cubicBezTo>
                    <a:pt x="78" y="201"/>
                    <a:pt x="77" y="200"/>
                    <a:pt x="74" y="200"/>
                  </a:cubicBezTo>
                  <a:cubicBezTo>
                    <a:pt x="67" y="198"/>
                    <a:pt x="63" y="194"/>
                    <a:pt x="63" y="187"/>
                  </a:cubicBezTo>
                  <a:cubicBezTo>
                    <a:pt x="63" y="184"/>
                    <a:pt x="63" y="184"/>
                    <a:pt x="63" y="184"/>
                  </a:cubicBezTo>
                  <a:cubicBezTo>
                    <a:pt x="63" y="96"/>
                    <a:pt x="63" y="96"/>
                    <a:pt x="63" y="96"/>
                  </a:cubicBezTo>
                  <a:cubicBezTo>
                    <a:pt x="63" y="93"/>
                    <a:pt x="63" y="92"/>
                    <a:pt x="64" y="91"/>
                  </a:cubicBezTo>
                  <a:cubicBezTo>
                    <a:pt x="64" y="90"/>
                    <a:pt x="66" y="90"/>
                    <a:pt x="69" y="90"/>
                  </a:cubicBezTo>
                  <a:cubicBezTo>
                    <a:pt x="94" y="90"/>
                    <a:pt x="94" y="90"/>
                    <a:pt x="94" y="90"/>
                  </a:cubicBezTo>
                  <a:cubicBezTo>
                    <a:pt x="99" y="90"/>
                    <a:pt x="102" y="90"/>
                    <a:pt x="104" y="92"/>
                  </a:cubicBezTo>
                  <a:close/>
                  <a:moveTo>
                    <a:pt x="152" y="88"/>
                  </a:moveTo>
                  <a:cubicBezTo>
                    <a:pt x="153" y="87"/>
                    <a:pt x="156" y="87"/>
                    <a:pt x="159" y="87"/>
                  </a:cubicBezTo>
                  <a:cubicBezTo>
                    <a:pt x="173" y="87"/>
                    <a:pt x="173" y="87"/>
                    <a:pt x="173" y="87"/>
                  </a:cubicBezTo>
                  <a:cubicBezTo>
                    <a:pt x="183" y="87"/>
                    <a:pt x="189" y="87"/>
                    <a:pt x="192" y="88"/>
                  </a:cubicBezTo>
                  <a:cubicBezTo>
                    <a:pt x="196" y="89"/>
                    <a:pt x="198" y="91"/>
                    <a:pt x="199" y="94"/>
                  </a:cubicBezTo>
                  <a:cubicBezTo>
                    <a:pt x="200" y="95"/>
                    <a:pt x="200" y="97"/>
                    <a:pt x="200" y="99"/>
                  </a:cubicBezTo>
                  <a:cubicBezTo>
                    <a:pt x="200" y="101"/>
                    <a:pt x="200" y="101"/>
                    <a:pt x="200" y="101"/>
                  </a:cubicBezTo>
                  <a:cubicBezTo>
                    <a:pt x="200" y="103"/>
                    <a:pt x="201" y="104"/>
                    <a:pt x="202" y="104"/>
                  </a:cubicBezTo>
                  <a:cubicBezTo>
                    <a:pt x="203" y="104"/>
                    <a:pt x="204" y="104"/>
                    <a:pt x="204" y="103"/>
                  </a:cubicBezTo>
                  <a:cubicBezTo>
                    <a:pt x="204" y="102"/>
                    <a:pt x="205" y="100"/>
                    <a:pt x="205" y="96"/>
                  </a:cubicBezTo>
                  <a:cubicBezTo>
                    <a:pt x="205" y="91"/>
                    <a:pt x="205" y="91"/>
                    <a:pt x="205" y="91"/>
                  </a:cubicBezTo>
                  <a:cubicBezTo>
                    <a:pt x="206" y="87"/>
                    <a:pt x="206" y="85"/>
                    <a:pt x="206" y="84"/>
                  </a:cubicBezTo>
                  <a:cubicBezTo>
                    <a:pt x="206" y="83"/>
                    <a:pt x="206" y="82"/>
                    <a:pt x="206" y="82"/>
                  </a:cubicBezTo>
                  <a:cubicBezTo>
                    <a:pt x="206" y="80"/>
                    <a:pt x="205" y="79"/>
                    <a:pt x="203" y="79"/>
                  </a:cubicBezTo>
                  <a:cubicBezTo>
                    <a:pt x="203" y="79"/>
                    <a:pt x="201" y="79"/>
                    <a:pt x="200" y="80"/>
                  </a:cubicBezTo>
                  <a:cubicBezTo>
                    <a:pt x="199" y="80"/>
                    <a:pt x="197" y="80"/>
                    <a:pt x="193" y="80"/>
                  </a:cubicBezTo>
                  <a:cubicBezTo>
                    <a:pt x="181" y="81"/>
                    <a:pt x="181" y="81"/>
                    <a:pt x="181" y="81"/>
                  </a:cubicBezTo>
                  <a:cubicBezTo>
                    <a:pt x="175" y="81"/>
                    <a:pt x="169" y="81"/>
                    <a:pt x="161" y="81"/>
                  </a:cubicBezTo>
                  <a:cubicBezTo>
                    <a:pt x="149" y="81"/>
                    <a:pt x="139" y="81"/>
                    <a:pt x="131" y="80"/>
                  </a:cubicBezTo>
                  <a:cubicBezTo>
                    <a:pt x="128" y="79"/>
                    <a:pt x="126" y="79"/>
                    <a:pt x="125" y="79"/>
                  </a:cubicBezTo>
                  <a:cubicBezTo>
                    <a:pt x="122" y="79"/>
                    <a:pt x="121" y="80"/>
                    <a:pt x="121" y="82"/>
                  </a:cubicBezTo>
                  <a:cubicBezTo>
                    <a:pt x="121" y="83"/>
                    <a:pt x="121" y="83"/>
                    <a:pt x="123" y="83"/>
                  </a:cubicBezTo>
                  <a:cubicBezTo>
                    <a:pt x="129" y="83"/>
                    <a:pt x="132" y="85"/>
                    <a:pt x="134" y="88"/>
                  </a:cubicBezTo>
                  <a:cubicBezTo>
                    <a:pt x="136" y="91"/>
                    <a:pt x="137" y="96"/>
                    <a:pt x="137" y="105"/>
                  </a:cubicBezTo>
                  <a:cubicBezTo>
                    <a:pt x="137" y="180"/>
                    <a:pt x="137" y="180"/>
                    <a:pt x="137" y="180"/>
                  </a:cubicBezTo>
                  <a:cubicBezTo>
                    <a:pt x="137" y="186"/>
                    <a:pt x="137" y="186"/>
                    <a:pt x="137" y="186"/>
                  </a:cubicBezTo>
                  <a:cubicBezTo>
                    <a:pt x="137" y="193"/>
                    <a:pt x="135" y="198"/>
                    <a:pt x="130" y="199"/>
                  </a:cubicBezTo>
                  <a:cubicBezTo>
                    <a:pt x="127" y="200"/>
                    <a:pt x="127" y="200"/>
                    <a:pt x="127" y="200"/>
                  </a:cubicBezTo>
                  <a:cubicBezTo>
                    <a:pt x="126" y="200"/>
                    <a:pt x="125" y="201"/>
                    <a:pt x="125" y="202"/>
                  </a:cubicBezTo>
                  <a:cubicBezTo>
                    <a:pt x="125" y="203"/>
                    <a:pt x="126" y="204"/>
                    <a:pt x="128" y="204"/>
                  </a:cubicBezTo>
                  <a:cubicBezTo>
                    <a:pt x="128" y="204"/>
                    <a:pt x="130" y="204"/>
                    <a:pt x="132" y="203"/>
                  </a:cubicBezTo>
                  <a:cubicBezTo>
                    <a:pt x="137" y="202"/>
                    <a:pt x="144" y="202"/>
                    <a:pt x="154" y="202"/>
                  </a:cubicBezTo>
                  <a:cubicBezTo>
                    <a:pt x="162" y="202"/>
                    <a:pt x="171" y="203"/>
                    <a:pt x="183" y="204"/>
                  </a:cubicBezTo>
                  <a:cubicBezTo>
                    <a:pt x="185" y="204"/>
                    <a:pt x="188" y="204"/>
                    <a:pt x="189" y="204"/>
                  </a:cubicBezTo>
                  <a:cubicBezTo>
                    <a:pt x="197" y="204"/>
                    <a:pt x="204" y="201"/>
                    <a:pt x="209" y="194"/>
                  </a:cubicBezTo>
                  <a:cubicBezTo>
                    <a:pt x="214" y="189"/>
                    <a:pt x="216" y="185"/>
                    <a:pt x="216" y="181"/>
                  </a:cubicBezTo>
                  <a:cubicBezTo>
                    <a:pt x="216" y="179"/>
                    <a:pt x="215" y="178"/>
                    <a:pt x="214" y="178"/>
                  </a:cubicBezTo>
                  <a:cubicBezTo>
                    <a:pt x="214" y="178"/>
                    <a:pt x="213" y="179"/>
                    <a:pt x="212" y="180"/>
                  </a:cubicBezTo>
                  <a:cubicBezTo>
                    <a:pt x="206" y="190"/>
                    <a:pt x="190" y="196"/>
                    <a:pt x="167" y="196"/>
                  </a:cubicBezTo>
                  <a:cubicBezTo>
                    <a:pt x="160" y="196"/>
                    <a:pt x="155" y="195"/>
                    <a:pt x="153" y="194"/>
                  </a:cubicBezTo>
                  <a:cubicBezTo>
                    <a:pt x="152" y="193"/>
                    <a:pt x="151" y="189"/>
                    <a:pt x="151" y="184"/>
                  </a:cubicBezTo>
                  <a:cubicBezTo>
                    <a:pt x="151" y="151"/>
                    <a:pt x="151" y="151"/>
                    <a:pt x="151" y="151"/>
                  </a:cubicBezTo>
                  <a:cubicBezTo>
                    <a:pt x="151" y="149"/>
                    <a:pt x="151" y="149"/>
                    <a:pt x="151" y="149"/>
                  </a:cubicBezTo>
                  <a:cubicBezTo>
                    <a:pt x="151" y="147"/>
                    <a:pt x="151" y="146"/>
                    <a:pt x="152" y="145"/>
                  </a:cubicBezTo>
                  <a:cubicBezTo>
                    <a:pt x="153" y="144"/>
                    <a:pt x="155" y="144"/>
                    <a:pt x="158" y="144"/>
                  </a:cubicBezTo>
                  <a:cubicBezTo>
                    <a:pt x="178" y="144"/>
                    <a:pt x="178" y="144"/>
                    <a:pt x="178" y="144"/>
                  </a:cubicBezTo>
                  <a:cubicBezTo>
                    <a:pt x="183" y="144"/>
                    <a:pt x="186" y="145"/>
                    <a:pt x="188" y="146"/>
                  </a:cubicBezTo>
                  <a:cubicBezTo>
                    <a:pt x="191" y="148"/>
                    <a:pt x="192" y="150"/>
                    <a:pt x="193" y="154"/>
                  </a:cubicBezTo>
                  <a:cubicBezTo>
                    <a:pt x="193" y="157"/>
                    <a:pt x="193" y="157"/>
                    <a:pt x="193" y="157"/>
                  </a:cubicBezTo>
                  <a:cubicBezTo>
                    <a:pt x="193" y="158"/>
                    <a:pt x="194" y="159"/>
                    <a:pt x="196" y="159"/>
                  </a:cubicBezTo>
                  <a:cubicBezTo>
                    <a:pt x="197" y="159"/>
                    <a:pt x="197" y="158"/>
                    <a:pt x="197" y="157"/>
                  </a:cubicBezTo>
                  <a:cubicBezTo>
                    <a:pt x="197" y="156"/>
                    <a:pt x="197" y="155"/>
                    <a:pt x="197" y="154"/>
                  </a:cubicBezTo>
                  <a:cubicBezTo>
                    <a:pt x="197" y="150"/>
                    <a:pt x="197" y="147"/>
                    <a:pt x="197" y="143"/>
                  </a:cubicBezTo>
                  <a:cubicBezTo>
                    <a:pt x="197" y="138"/>
                    <a:pt x="197" y="133"/>
                    <a:pt x="197" y="127"/>
                  </a:cubicBezTo>
                  <a:cubicBezTo>
                    <a:pt x="197" y="127"/>
                    <a:pt x="197" y="126"/>
                    <a:pt x="197" y="125"/>
                  </a:cubicBezTo>
                  <a:cubicBezTo>
                    <a:pt x="197" y="124"/>
                    <a:pt x="197" y="123"/>
                    <a:pt x="196" y="123"/>
                  </a:cubicBezTo>
                  <a:cubicBezTo>
                    <a:pt x="194" y="123"/>
                    <a:pt x="194" y="124"/>
                    <a:pt x="193" y="125"/>
                  </a:cubicBezTo>
                  <a:cubicBezTo>
                    <a:pt x="193" y="129"/>
                    <a:pt x="192" y="132"/>
                    <a:pt x="191" y="133"/>
                  </a:cubicBezTo>
                  <a:cubicBezTo>
                    <a:pt x="190" y="134"/>
                    <a:pt x="188" y="135"/>
                    <a:pt x="185" y="135"/>
                  </a:cubicBezTo>
                  <a:cubicBezTo>
                    <a:pt x="181" y="136"/>
                    <a:pt x="176" y="136"/>
                    <a:pt x="170" y="136"/>
                  </a:cubicBezTo>
                  <a:cubicBezTo>
                    <a:pt x="156" y="136"/>
                    <a:pt x="156" y="136"/>
                    <a:pt x="156" y="136"/>
                  </a:cubicBezTo>
                  <a:cubicBezTo>
                    <a:pt x="153" y="136"/>
                    <a:pt x="152" y="136"/>
                    <a:pt x="151" y="136"/>
                  </a:cubicBezTo>
                  <a:cubicBezTo>
                    <a:pt x="151" y="135"/>
                    <a:pt x="151" y="133"/>
                    <a:pt x="151" y="131"/>
                  </a:cubicBezTo>
                  <a:cubicBezTo>
                    <a:pt x="151" y="95"/>
                    <a:pt x="151" y="95"/>
                    <a:pt x="151" y="95"/>
                  </a:cubicBezTo>
                  <a:cubicBezTo>
                    <a:pt x="151" y="91"/>
                    <a:pt x="151" y="89"/>
                    <a:pt x="152" y="88"/>
                  </a:cubicBezTo>
                  <a:close/>
                  <a:moveTo>
                    <a:pt x="333" y="109"/>
                  </a:moveTo>
                  <a:cubicBezTo>
                    <a:pt x="333" y="99"/>
                    <a:pt x="333" y="99"/>
                    <a:pt x="333" y="99"/>
                  </a:cubicBezTo>
                  <a:cubicBezTo>
                    <a:pt x="333" y="94"/>
                    <a:pt x="334" y="90"/>
                    <a:pt x="335" y="88"/>
                  </a:cubicBezTo>
                  <a:cubicBezTo>
                    <a:pt x="336" y="85"/>
                    <a:pt x="339" y="84"/>
                    <a:pt x="342" y="83"/>
                  </a:cubicBezTo>
                  <a:cubicBezTo>
                    <a:pt x="344" y="83"/>
                    <a:pt x="344" y="82"/>
                    <a:pt x="344" y="81"/>
                  </a:cubicBezTo>
                  <a:cubicBezTo>
                    <a:pt x="344" y="80"/>
                    <a:pt x="343" y="80"/>
                    <a:pt x="342" y="80"/>
                  </a:cubicBezTo>
                  <a:cubicBezTo>
                    <a:pt x="341" y="80"/>
                    <a:pt x="339" y="80"/>
                    <a:pt x="337" y="80"/>
                  </a:cubicBezTo>
                  <a:cubicBezTo>
                    <a:pt x="335" y="80"/>
                    <a:pt x="332" y="81"/>
                    <a:pt x="328" y="81"/>
                  </a:cubicBezTo>
                  <a:cubicBezTo>
                    <a:pt x="321" y="81"/>
                    <a:pt x="316" y="80"/>
                    <a:pt x="312" y="80"/>
                  </a:cubicBezTo>
                  <a:cubicBezTo>
                    <a:pt x="310" y="80"/>
                    <a:pt x="309" y="80"/>
                    <a:pt x="308" y="80"/>
                  </a:cubicBezTo>
                  <a:cubicBezTo>
                    <a:pt x="306" y="80"/>
                    <a:pt x="306" y="80"/>
                    <a:pt x="306" y="81"/>
                  </a:cubicBezTo>
                  <a:cubicBezTo>
                    <a:pt x="306" y="83"/>
                    <a:pt x="306" y="83"/>
                    <a:pt x="308" y="84"/>
                  </a:cubicBezTo>
                  <a:cubicBezTo>
                    <a:pt x="314" y="85"/>
                    <a:pt x="318" y="86"/>
                    <a:pt x="321" y="88"/>
                  </a:cubicBezTo>
                  <a:cubicBezTo>
                    <a:pt x="323" y="90"/>
                    <a:pt x="325" y="94"/>
                    <a:pt x="325" y="99"/>
                  </a:cubicBezTo>
                  <a:cubicBezTo>
                    <a:pt x="326" y="120"/>
                    <a:pt x="326" y="120"/>
                    <a:pt x="326" y="120"/>
                  </a:cubicBezTo>
                  <a:cubicBezTo>
                    <a:pt x="326" y="132"/>
                    <a:pt x="326" y="132"/>
                    <a:pt x="326" y="132"/>
                  </a:cubicBezTo>
                  <a:cubicBezTo>
                    <a:pt x="326" y="176"/>
                    <a:pt x="326" y="176"/>
                    <a:pt x="326" y="176"/>
                  </a:cubicBezTo>
                  <a:cubicBezTo>
                    <a:pt x="326" y="177"/>
                    <a:pt x="326" y="177"/>
                    <a:pt x="325" y="177"/>
                  </a:cubicBezTo>
                  <a:cubicBezTo>
                    <a:pt x="325" y="178"/>
                    <a:pt x="324" y="177"/>
                    <a:pt x="323" y="175"/>
                  </a:cubicBezTo>
                  <a:cubicBezTo>
                    <a:pt x="241" y="82"/>
                    <a:pt x="241" y="82"/>
                    <a:pt x="241" y="82"/>
                  </a:cubicBezTo>
                  <a:cubicBezTo>
                    <a:pt x="239" y="81"/>
                    <a:pt x="238" y="80"/>
                    <a:pt x="236" y="80"/>
                  </a:cubicBezTo>
                  <a:cubicBezTo>
                    <a:pt x="235" y="80"/>
                    <a:pt x="234" y="80"/>
                    <a:pt x="233" y="80"/>
                  </a:cubicBezTo>
                  <a:cubicBezTo>
                    <a:pt x="231" y="80"/>
                    <a:pt x="231" y="80"/>
                    <a:pt x="231" y="80"/>
                  </a:cubicBezTo>
                  <a:cubicBezTo>
                    <a:pt x="225" y="80"/>
                    <a:pt x="225" y="80"/>
                    <a:pt x="225" y="80"/>
                  </a:cubicBezTo>
                  <a:cubicBezTo>
                    <a:pt x="222" y="80"/>
                    <a:pt x="222" y="80"/>
                    <a:pt x="222" y="80"/>
                  </a:cubicBezTo>
                  <a:cubicBezTo>
                    <a:pt x="221" y="80"/>
                    <a:pt x="221" y="80"/>
                    <a:pt x="220" y="80"/>
                  </a:cubicBezTo>
                  <a:cubicBezTo>
                    <a:pt x="219" y="80"/>
                    <a:pt x="218" y="80"/>
                    <a:pt x="218" y="81"/>
                  </a:cubicBezTo>
                  <a:cubicBezTo>
                    <a:pt x="218" y="82"/>
                    <a:pt x="219" y="83"/>
                    <a:pt x="221" y="83"/>
                  </a:cubicBezTo>
                  <a:cubicBezTo>
                    <a:pt x="227" y="84"/>
                    <a:pt x="232" y="87"/>
                    <a:pt x="235" y="93"/>
                  </a:cubicBezTo>
                  <a:cubicBezTo>
                    <a:pt x="238" y="99"/>
                    <a:pt x="240" y="107"/>
                    <a:pt x="240" y="118"/>
                  </a:cubicBezTo>
                  <a:cubicBezTo>
                    <a:pt x="240" y="178"/>
                    <a:pt x="240" y="178"/>
                    <a:pt x="240" y="178"/>
                  </a:cubicBezTo>
                  <a:cubicBezTo>
                    <a:pt x="240" y="185"/>
                    <a:pt x="239" y="190"/>
                    <a:pt x="237" y="192"/>
                  </a:cubicBezTo>
                  <a:cubicBezTo>
                    <a:pt x="236" y="195"/>
                    <a:pt x="232" y="198"/>
                    <a:pt x="227" y="199"/>
                  </a:cubicBezTo>
                  <a:cubicBezTo>
                    <a:pt x="225" y="200"/>
                    <a:pt x="225" y="201"/>
                    <a:pt x="225" y="202"/>
                  </a:cubicBezTo>
                  <a:cubicBezTo>
                    <a:pt x="225" y="203"/>
                    <a:pt x="226" y="203"/>
                    <a:pt x="227" y="203"/>
                  </a:cubicBezTo>
                  <a:cubicBezTo>
                    <a:pt x="228" y="203"/>
                    <a:pt x="229" y="203"/>
                    <a:pt x="230" y="203"/>
                  </a:cubicBezTo>
                  <a:cubicBezTo>
                    <a:pt x="233" y="203"/>
                    <a:pt x="235" y="202"/>
                    <a:pt x="237" y="202"/>
                  </a:cubicBezTo>
                  <a:cubicBezTo>
                    <a:pt x="241" y="202"/>
                    <a:pt x="241" y="202"/>
                    <a:pt x="241" y="202"/>
                  </a:cubicBezTo>
                  <a:cubicBezTo>
                    <a:pt x="250" y="203"/>
                    <a:pt x="250" y="203"/>
                    <a:pt x="250" y="203"/>
                  </a:cubicBezTo>
                  <a:cubicBezTo>
                    <a:pt x="255" y="203"/>
                    <a:pt x="258" y="203"/>
                    <a:pt x="258" y="203"/>
                  </a:cubicBezTo>
                  <a:cubicBezTo>
                    <a:pt x="259" y="203"/>
                    <a:pt x="260" y="203"/>
                    <a:pt x="261" y="203"/>
                  </a:cubicBezTo>
                  <a:cubicBezTo>
                    <a:pt x="262" y="203"/>
                    <a:pt x="263" y="203"/>
                    <a:pt x="263" y="202"/>
                  </a:cubicBezTo>
                  <a:cubicBezTo>
                    <a:pt x="263" y="200"/>
                    <a:pt x="262" y="200"/>
                    <a:pt x="260" y="199"/>
                  </a:cubicBezTo>
                  <a:cubicBezTo>
                    <a:pt x="255" y="199"/>
                    <a:pt x="252" y="198"/>
                    <a:pt x="250" y="196"/>
                  </a:cubicBezTo>
                  <a:cubicBezTo>
                    <a:pt x="249" y="195"/>
                    <a:pt x="248" y="192"/>
                    <a:pt x="247" y="188"/>
                  </a:cubicBezTo>
                  <a:cubicBezTo>
                    <a:pt x="247" y="182"/>
                    <a:pt x="247" y="182"/>
                    <a:pt x="247" y="182"/>
                  </a:cubicBezTo>
                  <a:cubicBezTo>
                    <a:pt x="247" y="178"/>
                    <a:pt x="247" y="178"/>
                    <a:pt x="247" y="178"/>
                  </a:cubicBezTo>
                  <a:cubicBezTo>
                    <a:pt x="247" y="117"/>
                    <a:pt x="247" y="117"/>
                    <a:pt x="247" y="117"/>
                  </a:cubicBezTo>
                  <a:cubicBezTo>
                    <a:pt x="247" y="115"/>
                    <a:pt x="248" y="113"/>
                    <a:pt x="249" y="113"/>
                  </a:cubicBezTo>
                  <a:cubicBezTo>
                    <a:pt x="249" y="113"/>
                    <a:pt x="250" y="113"/>
                    <a:pt x="250" y="114"/>
                  </a:cubicBezTo>
                  <a:cubicBezTo>
                    <a:pt x="251" y="115"/>
                    <a:pt x="251" y="115"/>
                    <a:pt x="251" y="115"/>
                  </a:cubicBezTo>
                  <a:cubicBezTo>
                    <a:pt x="326" y="201"/>
                    <a:pt x="326" y="201"/>
                    <a:pt x="326" y="201"/>
                  </a:cubicBezTo>
                  <a:cubicBezTo>
                    <a:pt x="328" y="203"/>
                    <a:pt x="328" y="203"/>
                    <a:pt x="328" y="203"/>
                  </a:cubicBezTo>
                  <a:cubicBezTo>
                    <a:pt x="329" y="204"/>
                    <a:pt x="329" y="204"/>
                    <a:pt x="330" y="204"/>
                  </a:cubicBezTo>
                  <a:cubicBezTo>
                    <a:pt x="332" y="204"/>
                    <a:pt x="332" y="203"/>
                    <a:pt x="333" y="202"/>
                  </a:cubicBezTo>
                  <a:cubicBezTo>
                    <a:pt x="333" y="200"/>
                    <a:pt x="333" y="196"/>
                    <a:pt x="333" y="190"/>
                  </a:cubicBezTo>
                  <a:cubicBezTo>
                    <a:pt x="333" y="115"/>
                    <a:pt x="333" y="115"/>
                    <a:pt x="333" y="115"/>
                  </a:cubicBezTo>
                  <a:cubicBezTo>
                    <a:pt x="333" y="109"/>
                    <a:pt x="333" y="109"/>
                    <a:pt x="333" y="109"/>
                  </a:cubicBezTo>
                  <a:close/>
                  <a:moveTo>
                    <a:pt x="463" y="109"/>
                  </a:moveTo>
                  <a:cubicBezTo>
                    <a:pt x="463" y="99"/>
                    <a:pt x="463" y="99"/>
                    <a:pt x="463" y="99"/>
                  </a:cubicBezTo>
                  <a:cubicBezTo>
                    <a:pt x="463" y="94"/>
                    <a:pt x="463" y="90"/>
                    <a:pt x="465" y="88"/>
                  </a:cubicBezTo>
                  <a:cubicBezTo>
                    <a:pt x="466" y="85"/>
                    <a:pt x="468" y="84"/>
                    <a:pt x="472" y="83"/>
                  </a:cubicBezTo>
                  <a:cubicBezTo>
                    <a:pt x="473" y="83"/>
                    <a:pt x="474" y="82"/>
                    <a:pt x="474" y="81"/>
                  </a:cubicBezTo>
                  <a:cubicBezTo>
                    <a:pt x="474" y="80"/>
                    <a:pt x="473" y="80"/>
                    <a:pt x="471" y="80"/>
                  </a:cubicBezTo>
                  <a:cubicBezTo>
                    <a:pt x="470" y="80"/>
                    <a:pt x="469" y="80"/>
                    <a:pt x="467" y="80"/>
                  </a:cubicBezTo>
                  <a:cubicBezTo>
                    <a:pt x="465" y="80"/>
                    <a:pt x="462" y="81"/>
                    <a:pt x="458" y="81"/>
                  </a:cubicBezTo>
                  <a:cubicBezTo>
                    <a:pt x="451" y="81"/>
                    <a:pt x="445" y="80"/>
                    <a:pt x="441" y="80"/>
                  </a:cubicBezTo>
                  <a:cubicBezTo>
                    <a:pt x="440" y="80"/>
                    <a:pt x="438" y="80"/>
                    <a:pt x="438" y="80"/>
                  </a:cubicBezTo>
                  <a:cubicBezTo>
                    <a:pt x="436" y="80"/>
                    <a:pt x="435" y="80"/>
                    <a:pt x="435" y="81"/>
                  </a:cubicBezTo>
                  <a:cubicBezTo>
                    <a:pt x="435" y="83"/>
                    <a:pt x="436" y="83"/>
                    <a:pt x="438" y="84"/>
                  </a:cubicBezTo>
                  <a:cubicBezTo>
                    <a:pt x="444" y="85"/>
                    <a:pt x="448" y="86"/>
                    <a:pt x="450" y="88"/>
                  </a:cubicBezTo>
                  <a:cubicBezTo>
                    <a:pt x="453" y="90"/>
                    <a:pt x="454" y="94"/>
                    <a:pt x="455" y="99"/>
                  </a:cubicBezTo>
                  <a:cubicBezTo>
                    <a:pt x="456" y="120"/>
                    <a:pt x="456" y="120"/>
                    <a:pt x="456" y="120"/>
                  </a:cubicBezTo>
                  <a:cubicBezTo>
                    <a:pt x="456" y="132"/>
                    <a:pt x="456" y="132"/>
                    <a:pt x="456" y="132"/>
                  </a:cubicBezTo>
                  <a:cubicBezTo>
                    <a:pt x="456" y="176"/>
                    <a:pt x="456" y="176"/>
                    <a:pt x="456" y="176"/>
                  </a:cubicBezTo>
                  <a:cubicBezTo>
                    <a:pt x="456" y="177"/>
                    <a:pt x="455" y="177"/>
                    <a:pt x="455" y="177"/>
                  </a:cubicBezTo>
                  <a:cubicBezTo>
                    <a:pt x="454" y="178"/>
                    <a:pt x="454" y="177"/>
                    <a:pt x="452" y="175"/>
                  </a:cubicBezTo>
                  <a:cubicBezTo>
                    <a:pt x="370" y="82"/>
                    <a:pt x="370" y="82"/>
                    <a:pt x="370" y="82"/>
                  </a:cubicBezTo>
                  <a:cubicBezTo>
                    <a:pt x="369" y="81"/>
                    <a:pt x="367" y="80"/>
                    <a:pt x="366" y="80"/>
                  </a:cubicBezTo>
                  <a:cubicBezTo>
                    <a:pt x="365" y="80"/>
                    <a:pt x="364" y="80"/>
                    <a:pt x="362" y="80"/>
                  </a:cubicBezTo>
                  <a:cubicBezTo>
                    <a:pt x="361" y="80"/>
                    <a:pt x="361" y="80"/>
                    <a:pt x="361" y="80"/>
                  </a:cubicBezTo>
                  <a:cubicBezTo>
                    <a:pt x="355" y="80"/>
                    <a:pt x="355" y="80"/>
                    <a:pt x="355" y="80"/>
                  </a:cubicBezTo>
                  <a:cubicBezTo>
                    <a:pt x="351" y="80"/>
                    <a:pt x="351" y="80"/>
                    <a:pt x="351" y="80"/>
                  </a:cubicBezTo>
                  <a:cubicBezTo>
                    <a:pt x="351" y="80"/>
                    <a:pt x="350" y="80"/>
                    <a:pt x="350" y="80"/>
                  </a:cubicBezTo>
                  <a:cubicBezTo>
                    <a:pt x="349" y="80"/>
                    <a:pt x="348" y="80"/>
                    <a:pt x="348" y="81"/>
                  </a:cubicBezTo>
                  <a:cubicBezTo>
                    <a:pt x="348" y="82"/>
                    <a:pt x="349" y="83"/>
                    <a:pt x="350" y="83"/>
                  </a:cubicBezTo>
                  <a:cubicBezTo>
                    <a:pt x="357" y="84"/>
                    <a:pt x="361" y="87"/>
                    <a:pt x="365" y="93"/>
                  </a:cubicBezTo>
                  <a:cubicBezTo>
                    <a:pt x="368" y="99"/>
                    <a:pt x="369" y="107"/>
                    <a:pt x="369" y="118"/>
                  </a:cubicBezTo>
                  <a:cubicBezTo>
                    <a:pt x="369" y="178"/>
                    <a:pt x="369" y="178"/>
                    <a:pt x="369" y="178"/>
                  </a:cubicBezTo>
                  <a:cubicBezTo>
                    <a:pt x="369" y="185"/>
                    <a:pt x="369" y="190"/>
                    <a:pt x="367" y="192"/>
                  </a:cubicBezTo>
                  <a:cubicBezTo>
                    <a:pt x="365" y="195"/>
                    <a:pt x="362" y="198"/>
                    <a:pt x="357" y="199"/>
                  </a:cubicBezTo>
                  <a:cubicBezTo>
                    <a:pt x="355" y="200"/>
                    <a:pt x="354" y="201"/>
                    <a:pt x="354" y="202"/>
                  </a:cubicBezTo>
                  <a:cubicBezTo>
                    <a:pt x="354" y="203"/>
                    <a:pt x="355" y="203"/>
                    <a:pt x="357" y="203"/>
                  </a:cubicBezTo>
                  <a:cubicBezTo>
                    <a:pt x="357" y="203"/>
                    <a:pt x="358" y="203"/>
                    <a:pt x="360" y="203"/>
                  </a:cubicBezTo>
                  <a:cubicBezTo>
                    <a:pt x="362" y="203"/>
                    <a:pt x="364" y="202"/>
                    <a:pt x="367" y="202"/>
                  </a:cubicBezTo>
                  <a:cubicBezTo>
                    <a:pt x="371" y="202"/>
                    <a:pt x="371" y="202"/>
                    <a:pt x="371" y="202"/>
                  </a:cubicBezTo>
                  <a:cubicBezTo>
                    <a:pt x="380" y="203"/>
                    <a:pt x="380" y="203"/>
                    <a:pt x="380" y="203"/>
                  </a:cubicBezTo>
                  <a:cubicBezTo>
                    <a:pt x="384" y="203"/>
                    <a:pt x="387" y="203"/>
                    <a:pt x="388" y="203"/>
                  </a:cubicBezTo>
                  <a:cubicBezTo>
                    <a:pt x="389" y="203"/>
                    <a:pt x="390" y="203"/>
                    <a:pt x="390" y="203"/>
                  </a:cubicBezTo>
                  <a:cubicBezTo>
                    <a:pt x="392" y="203"/>
                    <a:pt x="392" y="203"/>
                    <a:pt x="392" y="202"/>
                  </a:cubicBezTo>
                  <a:cubicBezTo>
                    <a:pt x="392" y="200"/>
                    <a:pt x="391" y="200"/>
                    <a:pt x="389" y="199"/>
                  </a:cubicBezTo>
                  <a:cubicBezTo>
                    <a:pt x="385" y="199"/>
                    <a:pt x="381" y="198"/>
                    <a:pt x="380" y="196"/>
                  </a:cubicBezTo>
                  <a:cubicBezTo>
                    <a:pt x="378" y="195"/>
                    <a:pt x="377" y="192"/>
                    <a:pt x="377" y="188"/>
                  </a:cubicBezTo>
                  <a:cubicBezTo>
                    <a:pt x="377" y="182"/>
                    <a:pt x="377" y="182"/>
                    <a:pt x="377" y="182"/>
                  </a:cubicBezTo>
                  <a:cubicBezTo>
                    <a:pt x="377" y="178"/>
                    <a:pt x="377" y="178"/>
                    <a:pt x="377" y="178"/>
                  </a:cubicBezTo>
                  <a:cubicBezTo>
                    <a:pt x="377" y="117"/>
                    <a:pt x="377" y="117"/>
                    <a:pt x="377" y="117"/>
                  </a:cubicBezTo>
                  <a:cubicBezTo>
                    <a:pt x="377" y="115"/>
                    <a:pt x="377" y="113"/>
                    <a:pt x="378" y="113"/>
                  </a:cubicBezTo>
                  <a:cubicBezTo>
                    <a:pt x="379" y="113"/>
                    <a:pt x="379" y="113"/>
                    <a:pt x="380" y="114"/>
                  </a:cubicBezTo>
                  <a:cubicBezTo>
                    <a:pt x="380" y="115"/>
                    <a:pt x="380" y="115"/>
                    <a:pt x="380" y="115"/>
                  </a:cubicBezTo>
                  <a:cubicBezTo>
                    <a:pt x="456" y="201"/>
                    <a:pt x="456" y="201"/>
                    <a:pt x="456" y="201"/>
                  </a:cubicBezTo>
                  <a:cubicBezTo>
                    <a:pt x="458" y="203"/>
                    <a:pt x="458" y="203"/>
                    <a:pt x="458" y="203"/>
                  </a:cubicBezTo>
                  <a:cubicBezTo>
                    <a:pt x="458" y="204"/>
                    <a:pt x="459" y="204"/>
                    <a:pt x="460" y="204"/>
                  </a:cubicBezTo>
                  <a:cubicBezTo>
                    <a:pt x="461" y="204"/>
                    <a:pt x="462" y="203"/>
                    <a:pt x="462" y="202"/>
                  </a:cubicBezTo>
                  <a:cubicBezTo>
                    <a:pt x="463" y="200"/>
                    <a:pt x="463" y="196"/>
                    <a:pt x="463" y="190"/>
                  </a:cubicBezTo>
                  <a:cubicBezTo>
                    <a:pt x="463" y="115"/>
                    <a:pt x="463" y="115"/>
                    <a:pt x="463" y="115"/>
                  </a:cubicBezTo>
                  <a:cubicBezTo>
                    <a:pt x="463" y="109"/>
                    <a:pt x="463" y="109"/>
                    <a:pt x="463" y="109"/>
                  </a:cubicBezTo>
                  <a:close/>
                  <a:moveTo>
                    <a:pt x="512" y="88"/>
                  </a:moveTo>
                  <a:cubicBezTo>
                    <a:pt x="513" y="87"/>
                    <a:pt x="515" y="87"/>
                    <a:pt x="519" y="87"/>
                  </a:cubicBezTo>
                  <a:cubicBezTo>
                    <a:pt x="533" y="87"/>
                    <a:pt x="533" y="87"/>
                    <a:pt x="533" y="87"/>
                  </a:cubicBezTo>
                  <a:cubicBezTo>
                    <a:pt x="542" y="87"/>
                    <a:pt x="548" y="87"/>
                    <a:pt x="552" y="88"/>
                  </a:cubicBezTo>
                  <a:cubicBezTo>
                    <a:pt x="555" y="89"/>
                    <a:pt x="558" y="91"/>
                    <a:pt x="559" y="94"/>
                  </a:cubicBezTo>
                  <a:cubicBezTo>
                    <a:pt x="559" y="95"/>
                    <a:pt x="560" y="97"/>
                    <a:pt x="560" y="99"/>
                  </a:cubicBezTo>
                  <a:cubicBezTo>
                    <a:pt x="560" y="101"/>
                    <a:pt x="560" y="101"/>
                    <a:pt x="560" y="101"/>
                  </a:cubicBezTo>
                  <a:cubicBezTo>
                    <a:pt x="560" y="103"/>
                    <a:pt x="560" y="104"/>
                    <a:pt x="562" y="104"/>
                  </a:cubicBezTo>
                  <a:cubicBezTo>
                    <a:pt x="563" y="104"/>
                    <a:pt x="563" y="104"/>
                    <a:pt x="564" y="103"/>
                  </a:cubicBezTo>
                  <a:cubicBezTo>
                    <a:pt x="564" y="102"/>
                    <a:pt x="564" y="100"/>
                    <a:pt x="564" y="96"/>
                  </a:cubicBezTo>
                  <a:cubicBezTo>
                    <a:pt x="565" y="91"/>
                    <a:pt x="565" y="91"/>
                    <a:pt x="565" y="91"/>
                  </a:cubicBezTo>
                  <a:cubicBezTo>
                    <a:pt x="565" y="87"/>
                    <a:pt x="565" y="85"/>
                    <a:pt x="566" y="84"/>
                  </a:cubicBezTo>
                  <a:cubicBezTo>
                    <a:pt x="566" y="83"/>
                    <a:pt x="566" y="82"/>
                    <a:pt x="566" y="82"/>
                  </a:cubicBezTo>
                  <a:cubicBezTo>
                    <a:pt x="566" y="80"/>
                    <a:pt x="565" y="79"/>
                    <a:pt x="563" y="79"/>
                  </a:cubicBezTo>
                  <a:cubicBezTo>
                    <a:pt x="562" y="79"/>
                    <a:pt x="561" y="79"/>
                    <a:pt x="559" y="80"/>
                  </a:cubicBezTo>
                  <a:cubicBezTo>
                    <a:pt x="559" y="80"/>
                    <a:pt x="556" y="80"/>
                    <a:pt x="553" y="80"/>
                  </a:cubicBezTo>
                  <a:cubicBezTo>
                    <a:pt x="540" y="81"/>
                    <a:pt x="540" y="81"/>
                    <a:pt x="540" y="81"/>
                  </a:cubicBezTo>
                  <a:cubicBezTo>
                    <a:pt x="535" y="81"/>
                    <a:pt x="528" y="81"/>
                    <a:pt x="521" y="81"/>
                  </a:cubicBezTo>
                  <a:cubicBezTo>
                    <a:pt x="509" y="81"/>
                    <a:pt x="499" y="81"/>
                    <a:pt x="490" y="80"/>
                  </a:cubicBezTo>
                  <a:cubicBezTo>
                    <a:pt x="488" y="79"/>
                    <a:pt x="486" y="79"/>
                    <a:pt x="484" y="79"/>
                  </a:cubicBezTo>
                  <a:cubicBezTo>
                    <a:pt x="482" y="79"/>
                    <a:pt x="480" y="80"/>
                    <a:pt x="480" y="82"/>
                  </a:cubicBezTo>
                  <a:cubicBezTo>
                    <a:pt x="480" y="83"/>
                    <a:pt x="481" y="83"/>
                    <a:pt x="483" y="83"/>
                  </a:cubicBezTo>
                  <a:cubicBezTo>
                    <a:pt x="488" y="83"/>
                    <a:pt x="492" y="85"/>
                    <a:pt x="494" y="88"/>
                  </a:cubicBezTo>
                  <a:cubicBezTo>
                    <a:pt x="496" y="91"/>
                    <a:pt x="497" y="96"/>
                    <a:pt x="497" y="105"/>
                  </a:cubicBezTo>
                  <a:cubicBezTo>
                    <a:pt x="497" y="180"/>
                    <a:pt x="497" y="180"/>
                    <a:pt x="497" y="180"/>
                  </a:cubicBezTo>
                  <a:cubicBezTo>
                    <a:pt x="496" y="186"/>
                    <a:pt x="496" y="186"/>
                    <a:pt x="496" y="186"/>
                  </a:cubicBezTo>
                  <a:cubicBezTo>
                    <a:pt x="496" y="193"/>
                    <a:pt x="494" y="198"/>
                    <a:pt x="490" y="199"/>
                  </a:cubicBezTo>
                  <a:cubicBezTo>
                    <a:pt x="487" y="200"/>
                    <a:pt x="487" y="200"/>
                    <a:pt x="487" y="200"/>
                  </a:cubicBezTo>
                  <a:cubicBezTo>
                    <a:pt x="485" y="200"/>
                    <a:pt x="484" y="201"/>
                    <a:pt x="484" y="202"/>
                  </a:cubicBezTo>
                  <a:cubicBezTo>
                    <a:pt x="484" y="203"/>
                    <a:pt x="485" y="204"/>
                    <a:pt x="487" y="204"/>
                  </a:cubicBezTo>
                  <a:cubicBezTo>
                    <a:pt x="488" y="204"/>
                    <a:pt x="490" y="204"/>
                    <a:pt x="492" y="203"/>
                  </a:cubicBezTo>
                  <a:cubicBezTo>
                    <a:pt x="496" y="202"/>
                    <a:pt x="503" y="202"/>
                    <a:pt x="514" y="202"/>
                  </a:cubicBezTo>
                  <a:cubicBezTo>
                    <a:pt x="521" y="202"/>
                    <a:pt x="531" y="203"/>
                    <a:pt x="542" y="204"/>
                  </a:cubicBezTo>
                  <a:cubicBezTo>
                    <a:pt x="545" y="204"/>
                    <a:pt x="547" y="204"/>
                    <a:pt x="549" y="204"/>
                  </a:cubicBezTo>
                  <a:cubicBezTo>
                    <a:pt x="557" y="204"/>
                    <a:pt x="564" y="201"/>
                    <a:pt x="569" y="194"/>
                  </a:cubicBezTo>
                  <a:cubicBezTo>
                    <a:pt x="573" y="189"/>
                    <a:pt x="575" y="185"/>
                    <a:pt x="575" y="181"/>
                  </a:cubicBezTo>
                  <a:cubicBezTo>
                    <a:pt x="575" y="179"/>
                    <a:pt x="575" y="178"/>
                    <a:pt x="574" y="178"/>
                  </a:cubicBezTo>
                  <a:cubicBezTo>
                    <a:pt x="573" y="178"/>
                    <a:pt x="572" y="179"/>
                    <a:pt x="572" y="180"/>
                  </a:cubicBezTo>
                  <a:cubicBezTo>
                    <a:pt x="565" y="190"/>
                    <a:pt x="550" y="196"/>
                    <a:pt x="527" y="196"/>
                  </a:cubicBezTo>
                  <a:cubicBezTo>
                    <a:pt x="519" y="196"/>
                    <a:pt x="515" y="195"/>
                    <a:pt x="513" y="194"/>
                  </a:cubicBezTo>
                  <a:cubicBezTo>
                    <a:pt x="511" y="193"/>
                    <a:pt x="510" y="189"/>
                    <a:pt x="510" y="184"/>
                  </a:cubicBezTo>
                  <a:cubicBezTo>
                    <a:pt x="510" y="151"/>
                    <a:pt x="510" y="151"/>
                    <a:pt x="510" y="151"/>
                  </a:cubicBezTo>
                  <a:cubicBezTo>
                    <a:pt x="510" y="149"/>
                    <a:pt x="510" y="149"/>
                    <a:pt x="510" y="149"/>
                  </a:cubicBezTo>
                  <a:cubicBezTo>
                    <a:pt x="510" y="147"/>
                    <a:pt x="511" y="146"/>
                    <a:pt x="512" y="145"/>
                  </a:cubicBezTo>
                  <a:cubicBezTo>
                    <a:pt x="513" y="144"/>
                    <a:pt x="514" y="144"/>
                    <a:pt x="517" y="144"/>
                  </a:cubicBezTo>
                  <a:cubicBezTo>
                    <a:pt x="537" y="144"/>
                    <a:pt x="537" y="144"/>
                    <a:pt x="537" y="144"/>
                  </a:cubicBezTo>
                  <a:cubicBezTo>
                    <a:pt x="542" y="144"/>
                    <a:pt x="546" y="145"/>
                    <a:pt x="548" y="146"/>
                  </a:cubicBezTo>
                  <a:cubicBezTo>
                    <a:pt x="550" y="148"/>
                    <a:pt x="552" y="150"/>
                    <a:pt x="552" y="154"/>
                  </a:cubicBezTo>
                  <a:cubicBezTo>
                    <a:pt x="553" y="157"/>
                    <a:pt x="553" y="157"/>
                    <a:pt x="553" y="157"/>
                  </a:cubicBezTo>
                  <a:cubicBezTo>
                    <a:pt x="553" y="158"/>
                    <a:pt x="554" y="159"/>
                    <a:pt x="555" y="159"/>
                  </a:cubicBezTo>
                  <a:cubicBezTo>
                    <a:pt x="556" y="159"/>
                    <a:pt x="557" y="158"/>
                    <a:pt x="557" y="157"/>
                  </a:cubicBezTo>
                  <a:cubicBezTo>
                    <a:pt x="557" y="156"/>
                    <a:pt x="557" y="155"/>
                    <a:pt x="557" y="154"/>
                  </a:cubicBezTo>
                  <a:cubicBezTo>
                    <a:pt x="556" y="150"/>
                    <a:pt x="556" y="147"/>
                    <a:pt x="556" y="143"/>
                  </a:cubicBezTo>
                  <a:cubicBezTo>
                    <a:pt x="556" y="138"/>
                    <a:pt x="556" y="133"/>
                    <a:pt x="557" y="127"/>
                  </a:cubicBezTo>
                  <a:cubicBezTo>
                    <a:pt x="557" y="127"/>
                    <a:pt x="557" y="126"/>
                    <a:pt x="557" y="125"/>
                  </a:cubicBezTo>
                  <a:cubicBezTo>
                    <a:pt x="557" y="124"/>
                    <a:pt x="556" y="123"/>
                    <a:pt x="555" y="123"/>
                  </a:cubicBezTo>
                  <a:cubicBezTo>
                    <a:pt x="554" y="123"/>
                    <a:pt x="553" y="124"/>
                    <a:pt x="553" y="125"/>
                  </a:cubicBezTo>
                  <a:cubicBezTo>
                    <a:pt x="552" y="129"/>
                    <a:pt x="551" y="132"/>
                    <a:pt x="550" y="133"/>
                  </a:cubicBezTo>
                  <a:cubicBezTo>
                    <a:pt x="549" y="134"/>
                    <a:pt x="547" y="135"/>
                    <a:pt x="544" y="135"/>
                  </a:cubicBezTo>
                  <a:cubicBezTo>
                    <a:pt x="540" y="136"/>
                    <a:pt x="536" y="136"/>
                    <a:pt x="529" y="136"/>
                  </a:cubicBezTo>
                  <a:cubicBezTo>
                    <a:pt x="516" y="136"/>
                    <a:pt x="516" y="136"/>
                    <a:pt x="516" y="136"/>
                  </a:cubicBezTo>
                  <a:cubicBezTo>
                    <a:pt x="513" y="136"/>
                    <a:pt x="511" y="136"/>
                    <a:pt x="511" y="136"/>
                  </a:cubicBezTo>
                  <a:cubicBezTo>
                    <a:pt x="510" y="135"/>
                    <a:pt x="510" y="133"/>
                    <a:pt x="510" y="131"/>
                  </a:cubicBezTo>
                  <a:cubicBezTo>
                    <a:pt x="510" y="95"/>
                    <a:pt x="510" y="95"/>
                    <a:pt x="510" y="95"/>
                  </a:cubicBezTo>
                  <a:cubicBezTo>
                    <a:pt x="510" y="91"/>
                    <a:pt x="511" y="89"/>
                    <a:pt x="512" y="88"/>
                  </a:cubicBezTo>
                  <a:close/>
                  <a:moveTo>
                    <a:pt x="603" y="87"/>
                  </a:moveTo>
                  <a:cubicBezTo>
                    <a:pt x="596" y="93"/>
                    <a:pt x="593" y="101"/>
                    <a:pt x="593" y="111"/>
                  </a:cubicBezTo>
                  <a:cubicBezTo>
                    <a:pt x="593" y="119"/>
                    <a:pt x="595" y="126"/>
                    <a:pt x="601" y="132"/>
                  </a:cubicBezTo>
                  <a:cubicBezTo>
                    <a:pt x="606" y="137"/>
                    <a:pt x="616" y="142"/>
                    <a:pt x="629" y="147"/>
                  </a:cubicBezTo>
                  <a:cubicBezTo>
                    <a:pt x="642" y="151"/>
                    <a:pt x="649" y="154"/>
                    <a:pt x="652" y="157"/>
                  </a:cubicBezTo>
                  <a:cubicBezTo>
                    <a:pt x="657" y="161"/>
                    <a:pt x="660" y="167"/>
                    <a:pt x="660" y="173"/>
                  </a:cubicBezTo>
                  <a:cubicBezTo>
                    <a:pt x="660" y="180"/>
                    <a:pt x="657" y="186"/>
                    <a:pt x="651" y="191"/>
                  </a:cubicBezTo>
                  <a:cubicBezTo>
                    <a:pt x="646" y="196"/>
                    <a:pt x="639" y="198"/>
                    <a:pt x="631" y="198"/>
                  </a:cubicBezTo>
                  <a:cubicBezTo>
                    <a:pt x="623" y="198"/>
                    <a:pt x="615" y="196"/>
                    <a:pt x="608" y="191"/>
                  </a:cubicBezTo>
                  <a:cubicBezTo>
                    <a:pt x="601" y="186"/>
                    <a:pt x="597" y="179"/>
                    <a:pt x="595" y="172"/>
                  </a:cubicBezTo>
                  <a:cubicBezTo>
                    <a:pt x="594" y="169"/>
                    <a:pt x="593" y="168"/>
                    <a:pt x="592" y="168"/>
                  </a:cubicBezTo>
                  <a:cubicBezTo>
                    <a:pt x="591" y="168"/>
                    <a:pt x="590" y="168"/>
                    <a:pt x="590" y="170"/>
                  </a:cubicBezTo>
                  <a:cubicBezTo>
                    <a:pt x="590" y="172"/>
                    <a:pt x="591" y="176"/>
                    <a:pt x="592" y="182"/>
                  </a:cubicBezTo>
                  <a:cubicBezTo>
                    <a:pt x="594" y="187"/>
                    <a:pt x="594" y="189"/>
                    <a:pt x="595" y="190"/>
                  </a:cubicBezTo>
                  <a:cubicBezTo>
                    <a:pt x="595" y="193"/>
                    <a:pt x="596" y="195"/>
                    <a:pt x="596" y="196"/>
                  </a:cubicBezTo>
                  <a:cubicBezTo>
                    <a:pt x="596" y="197"/>
                    <a:pt x="597" y="198"/>
                    <a:pt x="598" y="198"/>
                  </a:cubicBezTo>
                  <a:cubicBezTo>
                    <a:pt x="601" y="200"/>
                    <a:pt x="605" y="202"/>
                    <a:pt x="610" y="203"/>
                  </a:cubicBezTo>
                  <a:cubicBezTo>
                    <a:pt x="616" y="204"/>
                    <a:pt x="621" y="205"/>
                    <a:pt x="626" y="205"/>
                  </a:cubicBezTo>
                  <a:cubicBezTo>
                    <a:pt x="638" y="205"/>
                    <a:pt x="649" y="201"/>
                    <a:pt x="657" y="194"/>
                  </a:cubicBezTo>
                  <a:cubicBezTo>
                    <a:pt x="665" y="187"/>
                    <a:pt x="669" y="178"/>
                    <a:pt x="669" y="167"/>
                  </a:cubicBezTo>
                  <a:cubicBezTo>
                    <a:pt x="669" y="150"/>
                    <a:pt x="658" y="139"/>
                    <a:pt x="636" y="131"/>
                  </a:cubicBezTo>
                  <a:cubicBezTo>
                    <a:pt x="625" y="128"/>
                    <a:pt x="617" y="125"/>
                    <a:pt x="615" y="124"/>
                  </a:cubicBezTo>
                  <a:cubicBezTo>
                    <a:pt x="612" y="122"/>
                    <a:pt x="609" y="120"/>
                    <a:pt x="607" y="117"/>
                  </a:cubicBezTo>
                  <a:cubicBezTo>
                    <a:pt x="604" y="113"/>
                    <a:pt x="602" y="109"/>
                    <a:pt x="602" y="104"/>
                  </a:cubicBezTo>
                  <a:cubicBezTo>
                    <a:pt x="602" y="98"/>
                    <a:pt x="605" y="94"/>
                    <a:pt x="609" y="90"/>
                  </a:cubicBezTo>
                  <a:cubicBezTo>
                    <a:pt x="613" y="86"/>
                    <a:pt x="618" y="84"/>
                    <a:pt x="625" y="84"/>
                  </a:cubicBezTo>
                  <a:cubicBezTo>
                    <a:pt x="633" y="84"/>
                    <a:pt x="640" y="86"/>
                    <a:pt x="647" y="90"/>
                  </a:cubicBezTo>
                  <a:cubicBezTo>
                    <a:pt x="653" y="95"/>
                    <a:pt x="658" y="100"/>
                    <a:pt x="660" y="106"/>
                  </a:cubicBezTo>
                  <a:cubicBezTo>
                    <a:pt x="661" y="109"/>
                    <a:pt x="662" y="111"/>
                    <a:pt x="663" y="111"/>
                  </a:cubicBezTo>
                  <a:cubicBezTo>
                    <a:pt x="664" y="111"/>
                    <a:pt x="665" y="110"/>
                    <a:pt x="665" y="108"/>
                  </a:cubicBezTo>
                  <a:cubicBezTo>
                    <a:pt x="665" y="107"/>
                    <a:pt x="665" y="106"/>
                    <a:pt x="664" y="104"/>
                  </a:cubicBezTo>
                  <a:cubicBezTo>
                    <a:pt x="663" y="95"/>
                    <a:pt x="663" y="95"/>
                    <a:pt x="663" y="95"/>
                  </a:cubicBezTo>
                  <a:cubicBezTo>
                    <a:pt x="662" y="90"/>
                    <a:pt x="662" y="87"/>
                    <a:pt x="662" y="86"/>
                  </a:cubicBezTo>
                  <a:cubicBezTo>
                    <a:pt x="662" y="83"/>
                    <a:pt x="661" y="81"/>
                    <a:pt x="659" y="82"/>
                  </a:cubicBezTo>
                  <a:cubicBezTo>
                    <a:pt x="659" y="82"/>
                    <a:pt x="659" y="82"/>
                    <a:pt x="658" y="82"/>
                  </a:cubicBezTo>
                  <a:cubicBezTo>
                    <a:pt x="657" y="83"/>
                    <a:pt x="657" y="83"/>
                    <a:pt x="657" y="83"/>
                  </a:cubicBezTo>
                  <a:cubicBezTo>
                    <a:pt x="656" y="84"/>
                    <a:pt x="656" y="84"/>
                    <a:pt x="655" y="84"/>
                  </a:cubicBezTo>
                  <a:cubicBezTo>
                    <a:pt x="655" y="84"/>
                    <a:pt x="654" y="84"/>
                    <a:pt x="653" y="84"/>
                  </a:cubicBezTo>
                  <a:cubicBezTo>
                    <a:pt x="647" y="81"/>
                    <a:pt x="647" y="81"/>
                    <a:pt x="647" y="81"/>
                  </a:cubicBezTo>
                  <a:cubicBezTo>
                    <a:pt x="643" y="79"/>
                    <a:pt x="638" y="78"/>
                    <a:pt x="631" y="78"/>
                  </a:cubicBezTo>
                  <a:cubicBezTo>
                    <a:pt x="620" y="78"/>
                    <a:pt x="611" y="81"/>
                    <a:pt x="603" y="87"/>
                  </a:cubicBezTo>
                  <a:close/>
                  <a:moveTo>
                    <a:pt x="700" y="87"/>
                  </a:moveTo>
                  <a:cubicBezTo>
                    <a:pt x="692" y="93"/>
                    <a:pt x="689" y="101"/>
                    <a:pt x="689" y="111"/>
                  </a:cubicBezTo>
                  <a:cubicBezTo>
                    <a:pt x="689" y="119"/>
                    <a:pt x="692" y="126"/>
                    <a:pt x="697" y="132"/>
                  </a:cubicBezTo>
                  <a:cubicBezTo>
                    <a:pt x="703" y="137"/>
                    <a:pt x="712" y="142"/>
                    <a:pt x="725" y="147"/>
                  </a:cubicBezTo>
                  <a:cubicBezTo>
                    <a:pt x="738" y="151"/>
                    <a:pt x="746" y="154"/>
                    <a:pt x="748" y="157"/>
                  </a:cubicBezTo>
                  <a:cubicBezTo>
                    <a:pt x="754" y="161"/>
                    <a:pt x="756" y="167"/>
                    <a:pt x="756" y="173"/>
                  </a:cubicBezTo>
                  <a:cubicBezTo>
                    <a:pt x="756" y="180"/>
                    <a:pt x="753" y="186"/>
                    <a:pt x="748" y="191"/>
                  </a:cubicBezTo>
                  <a:cubicBezTo>
                    <a:pt x="742" y="196"/>
                    <a:pt x="735" y="198"/>
                    <a:pt x="727" y="198"/>
                  </a:cubicBezTo>
                  <a:cubicBezTo>
                    <a:pt x="719" y="198"/>
                    <a:pt x="711" y="196"/>
                    <a:pt x="704" y="191"/>
                  </a:cubicBezTo>
                  <a:cubicBezTo>
                    <a:pt x="698" y="186"/>
                    <a:pt x="693" y="179"/>
                    <a:pt x="691" y="172"/>
                  </a:cubicBezTo>
                  <a:cubicBezTo>
                    <a:pt x="690" y="169"/>
                    <a:pt x="689" y="168"/>
                    <a:pt x="688" y="168"/>
                  </a:cubicBezTo>
                  <a:cubicBezTo>
                    <a:pt x="687" y="168"/>
                    <a:pt x="686" y="168"/>
                    <a:pt x="686" y="170"/>
                  </a:cubicBezTo>
                  <a:cubicBezTo>
                    <a:pt x="686" y="172"/>
                    <a:pt x="687" y="176"/>
                    <a:pt x="688" y="182"/>
                  </a:cubicBezTo>
                  <a:cubicBezTo>
                    <a:pt x="690" y="187"/>
                    <a:pt x="691" y="189"/>
                    <a:pt x="691" y="190"/>
                  </a:cubicBezTo>
                  <a:cubicBezTo>
                    <a:pt x="691" y="193"/>
                    <a:pt x="692" y="195"/>
                    <a:pt x="692" y="196"/>
                  </a:cubicBezTo>
                  <a:cubicBezTo>
                    <a:pt x="693" y="197"/>
                    <a:pt x="693" y="198"/>
                    <a:pt x="694" y="198"/>
                  </a:cubicBezTo>
                  <a:cubicBezTo>
                    <a:pt x="697" y="200"/>
                    <a:pt x="701" y="202"/>
                    <a:pt x="707" y="203"/>
                  </a:cubicBezTo>
                  <a:cubicBezTo>
                    <a:pt x="712" y="204"/>
                    <a:pt x="717" y="205"/>
                    <a:pt x="722" y="205"/>
                  </a:cubicBezTo>
                  <a:cubicBezTo>
                    <a:pt x="734" y="205"/>
                    <a:pt x="745" y="201"/>
                    <a:pt x="753" y="194"/>
                  </a:cubicBezTo>
                  <a:cubicBezTo>
                    <a:pt x="761" y="187"/>
                    <a:pt x="765" y="178"/>
                    <a:pt x="765" y="167"/>
                  </a:cubicBezTo>
                  <a:cubicBezTo>
                    <a:pt x="765" y="150"/>
                    <a:pt x="754" y="139"/>
                    <a:pt x="732" y="131"/>
                  </a:cubicBezTo>
                  <a:cubicBezTo>
                    <a:pt x="721" y="128"/>
                    <a:pt x="714" y="125"/>
                    <a:pt x="711" y="124"/>
                  </a:cubicBezTo>
                  <a:cubicBezTo>
                    <a:pt x="708" y="122"/>
                    <a:pt x="705" y="120"/>
                    <a:pt x="703" y="117"/>
                  </a:cubicBezTo>
                  <a:cubicBezTo>
                    <a:pt x="700" y="113"/>
                    <a:pt x="699" y="109"/>
                    <a:pt x="699" y="104"/>
                  </a:cubicBezTo>
                  <a:cubicBezTo>
                    <a:pt x="699" y="98"/>
                    <a:pt x="701" y="94"/>
                    <a:pt x="705" y="90"/>
                  </a:cubicBezTo>
                  <a:cubicBezTo>
                    <a:pt x="709" y="86"/>
                    <a:pt x="715" y="84"/>
                    <a:pt x="721" y="84"/>
                  </a:cubicBezTo>
                  <a:cubicBezTo>
                    <a:pt x="729" y="84"/>
                    <a:pt x="736" y="86"/>
                    <a:pt x="743" y="90"/>
                  </a:cubicBezTo>
                  <a:cubicBezTo>
                    <a:pt x="750" y="95"/>
                    <a:pt x="754" y="100"/>
                    <a:pt x="756" y="106"/>
                  </a:cubicBezTo>
                  <a:cubicBezTo>
                    <a:pt x="757" y="109"/>
                    <a:pt x="758" y="111"/>
                    <a:pt x="759" y="111"/>
                  </a:cubicBezTo>
                  <a:cubicBezTo>
                    <a:pt x="760" y="111"/>
                    <a:pt x="761" y="110"/>
                    <a:pt x="761" y="108"/>
                  </a:cubicBezTo>
                  <a:cubicBezTo>
                    <a:pt x="761" y="107"/>
                    <a:pt x="761" y="106"/>
                    <a:pt x="760" y="104"/>
                  </a:cubicBezTo>
                  <a:cubicBezTo>
                    <a:pt x="759" y="95"/>
                    <a:pt x="759" y="95"/>
                    <a:pt x="759" y="95"/>
                  </a:cubicBezTo>
                  <a:cubicBezTo>
                    <a:pt x="758" y="90"/>
                    <a:pt x="758" y="87"/>
                    <a:pt x="758" y="86"/>
                  </a:cubicBezTo>
                  <a:cubicBezTo>
                    <a:pt x="758" y="83"/>
                    <a:pt x="757" y="81"/>
                    <a:pt x="756" y="82"/>
                  </a:cubicBezTo>
                  <a:cubicBezTo>
                    <a:pt x="755" y="82"/>
                    <a:pt x="755" y="82"/>
                    <a:pt x="755" y="82"/>
                  </a:cubicBezTo>
                  <a:cubicBezTo>
                    <a:pt x="753" y="83"/>
                    <a:pt x="753" y="83"/>
                    <a:pt x="753" y="83"/>
                  </a:cubicBezTo>
                  <a:cubicBezTo>
                    <a:pt x="753" y="84"/>
                    <a:pt x="752" y="84"/>
                    <a:pt x="751" y="84"/>
                  </a:cubicBezTo>
                  <a:cubicBezTo>
                    <a:pt x="751" y="84"/>
                    <a:pt x="750" y="84"/>
                    <a:pt x="750" y="84"/>
                  </a:cubicBezTo>
                  <a:cubicBezTo>
                    <a:pt x="743" y="81"/>
                    <a:pt x="743" y="81"/>
                    <a:pt x="743" y="81"/>
                  </a:cubicBezTo>
                  <a:cubicBezTo>
                    <a:pt x="739" y="79"/>
                    <a:pt x="734" y="78"/>
                    <a:pt x="727" y="78"/>
                  </a:cubicBezTo>
                  <a:cubicBezTo>
                    <a:pt x="716" y="78"/>
                    <a:pt x="707" y="81"/>
                    <a:pt x="700" y="87"/>
                  </a:cubicBezTo>
                  <a:close/>
                  <a:moveTo>
                    <a:pt x="808" y="88"/>
                  </a:moveTo>
                  <a:cubicBezTo>
                    <a:pt x="809" y="87"/>
                    <a:pt x="812" y="87"/>
                    <a:pt x="815" y="87"/>
                  </a:cubicBezTo>
                  <a:cubicBezTo>
                    <a:pt x="829" y="87"/>
                    <a:pt x="829" y="87"/>
                    <a:pt x="829" y="87"/>
                  </a:cubicBezTo>
                  <a:cubicBezTo>
                    <a:pt x="838" y="87"/>
                    <a:pt x="845" y="87"/>
                    <a:pt x="848" y="88"/>
                  </a:cubicBezTo>
                  <a:cubicBezTo>
                    <a:pt x="852" y="89"/>
                    <a:pt x="854" y="91"/>
                    <a:pt x="855" y="94"/>
                  </a:cubicBezTo>
                  <a:cubicBezTo>
                    <a:pt x="856" y="95"/>
                    <a:pt x="856" y="97"/>
                    <a:pt x="856" y="99"/>
                  </a:cubicBezTo>
                  <a:cubicBezTo>
                    <a:pt x="856" y="101"/>
                    <a:pt x="856" y="101"/>
                    <a:pt x="856" y="101"/>
                  </a:cubicBezTo>
                  <a:cubicBezTo>
                    <a:pt x="856" y="103"/>
                    <a:pt x="857" y="104"/>
                    <a:pt x="858" y="104"/>
                  </a:cubicBezTo>
                  <a:cubicBezTo>
                    <a:pt x="859" y="104"/>
                    <a:pt x="860" y="104"/>
                    <a:pt x="860" y="103"/>
                  </a:cubicBezTo>
                  <a:cubicBezTo>
                    <a:pt x="860" y="102"/>
                    <a:pt x="860" y="100"/>
                    <a:pt x="861" y="96"/>
                  </a:cubicBezTo>
                  <a:cubicBezTo>
                    <a:pt x="861" y="91"/>
                    <a:pt x="861" y="91"/>
                    <a:pt x="861" y="91"/>
                  </a:cubicBezTo>
                  <a:cubicBezTo>
                    <a:pt x="861" y="87"/>
                    <a:pt x="862" y="85"/>
                    <a:pt x="862" y="84"/>
                  </a:cubicBezTo>
                  <a:cubicBezTo>
                    <a:pt x="862" y="83"/>
                    <a:pt x="862" y="82"/>
                    <a:pt x="862" y="82"/>
                  </a:cubicBezTo>
                  <a:cubicBezTo>
                    <a:pt x="862" y="80"/>
                    <a:pt x="861" y="79"/>
                    <a:pt x="859" y="79"/>
                  </a:cubicBezTo>
                  <a:cubicBezTo>
                    <a:pt x="858" y="79"/>
                    <a:pt x="857" y="79"/>
                    <a:pt x="856" y="80"/>
                  </a:cubicBezTo>
                  <a:cubicBezTo>
                    <a:pt x="855" y="80"/>
                    <a:pt x="853" y="80"/>
                    <a:pt x="849" y="80"/>
                  </a:cubicBezTo>
                  <a:cubicBezTo>
                    <a:pt x="837" y="81"/>
                    <a:pt x="837" y="81"/>
                    <a:pt x="837" y="81"/>
                  </a:cubicBezTo>
                  <a:cubicBezTo>
                    <a:pt x="831" y="81"/>
                    <a:pt x="824" y="81"/>
                    <a:pt x="817" y="81"/>
                  </a:cubicBezTo>
                  <a:cubicBezTo>
                    <a:pt x="805" y="81"/>
                    <a:pt x="795" y="81"/>
                    <a:pt x="787" y="80"/>
                  </a:cubicBezTo>
                  <a:cubicBezTo>
                    <a:pt x="784" y="79"/>
                    <a:pt x="782" y="79"/>
                    <a:pt x="781" y="79"/>
                  </a:cubicBezTo>
                  <a:cubicBezTo>
                    <a:pt x="778" y="79"/>
                    <a:pt x="777" y="80"/>
                    <a:pt x="777" y="82"/>
                  </a:cubicBezTo>
                  <a:cubicBezTo>
                    <a:pt x="777" y="83"/>
                    <a:pt x="777" y="83"/>
                    <a:pt x="779" y="83"/>
                  </a:cubicBezTo>
                  <a:cubicBezTo>
                    <a:pt x="785" y="83"/>
                    <a:pt x="788" y="85"/>
                    <a:pt x="790" y="88"/>
                  </a:cubicBezTo>
                  <a:cubicBezTo>
                    <a:pt x="792" y="91"/>
                    <a:pt x="793" y="96"/>
                    <a:pt x="793" y="105"/>
                  </a:cubicBezTo>
                  <a:cubicBezTo>
                    <a:pt x="793" y="180"/>
                    <a:pt x="793" y="180"/>
                    <a:pt x="793" y="180"/>
                  </a:cubicBezTo>
                  <a:cubicBezTo>
                    <a:pt x="793" y="186"/>
                    <a:pt x="793" y="186"/>
                    <a:pt x="793" y="186"/>
                  </a:cubicBezTo>
                  <a:cubicBezTo>
                    <a:pt x="793" y="193"/>
                    <a:pt x="791" y="198"/>
                    <a:pt x="786" y="199"/>
                  </a:cubicBezTo>
                  <a:cubicBezTo>
                    <a:pt x="783" y="200"/>
                    <a:pt x="783" y="200"/>
                    <a:pt x="783" y="200"/>
                  </a:cubicBezTo>
                  <a:cubicBezTo>
                    <a:pt x="781" y="200"/>
                    <a:pt x="781" y="201"/>
                    <a:pt x="781" y="202"/>
                  </a:cubicBezTo>
                  <a:cubicBezTo>
                    <a:pt x="781" y="203"/>
                    <a:pt x="782" y="204"/>
                    <a:pt x="783" y="204"/>
                  </a:cubicBezTo>
                  <a:cubicBezTo>
                    <a:pt x="784" y="204"/>
                    <a:pt x="786" y="204"/>
                    <a:pt x="788" y="203"/>
                  </a:cubicBezTo>
                  <a:cubicBezTo>
                    <a:pt x="792" y="202"/>
                    <a:pt x="800" y="202"/>
                    <a:pt x="810" y="202"/>
                  </a:cubicBezTo>
                  <a:cubicBezTo>
                    <a:pt x="818" y="202"/>
                    <a:pt x="827" y="203"/>
                    <a:pt x="838" y="204"/>
                  </a:cubicBezTo>
                  <a:cubicBezTo>
                    <a:pt x="841" y="204"/>
                    <a:pt x="844" y="204"/>
                    <a:pt x="845" y="204"/>
                  </a:cubicBezTo>
                  <a:cubicBezTo>
                    <a:pt x="853" y="204"/>
                    <a:pt x="860" y="201"/>
                    <a:pt x="865" y="194"/>
                  </a:cubicBezTo>
                  <a:cubicBezTo>
                    <a:pt x="870" y="189"/>
                    <a:pt x="872" y="185"/>
                    <a:pt x="872" y="181"/>
                  </a:cubicBezTo>
                  <a:cubicBezTo>
                    <a:pt x="872" y="179"/>
                    <a:pt x="871" y="178"/>
                    <a:pt x="870" y="178"/>
                  </a:cubicBezTo>
                  <a:cubicBezTo>
                    <a:pt x="869" y="178"/>
                    <a:pt x="869" y="179"/>
                    <a:pt x="868" y="180"/>
                  </a:cubicBezTo>
                  <a:cubicBezTo>
                    <a:pt x="861" y="190"/>
                    <a:pt x="846" y="196"/>
                    <a:pt x="823" y="196"/>
                  </a:cubicBezTo>
                  <a:cubicBezTo>
                    <a:pt x="816" y="196"/>
                    <a:pt x="811" y="195"/>
                    <a:pt x="809" y="194"/>
                  </a:cubicBezTo>
                  <a:cubicBezTo>
                    <a:pt x="807" y="193"/>
                    <a:pt x="807" y="189"/>
                    <a:pt x="807" y="184"/>
                  </a:cubicBezTo>
                  <a:cubicBezTo>
                    <a:pt x="807" y="151"/>
                    <a:pt x="807" y="151"/>
                    <a:pt x="807" y="151"/>
                  </a:cubicBezTo>
                  <a:cubicBezTo>
                    <a:pt x="806" y="149"/>
                    <a:pt x="806" y="149"/>
                    <a:pt x="806" y="149"/>
                  </a:cubicBezTo>
                  <a:cubicBezTo>
                    <a:pt x="806" y="147"/>
                    <a:pt x="807" y="146"/>
                    <a:pt x="808" y="145"/>
                  </a:cubicBezTo>
                  <a:cubicBezTo>
                    <a:pt x="809" y="144"/>
                    <a:pt x="811" y="144"/>
                    <a:pt x="814" y="144"/>
                  </a:cubicBezTo>
                  <a:cubicBezTo>
                    <a:pt x="833" y="144"/>
                    <a:pt x="833" y="144"/>
                    <a:pt x="833" y="144"/>
                  </a:cubicBezTo>
                  <a:cubicBezTo>
                    <a:pt x="839" y="144"/>
                    <a:pt x="842" y="145"/>
                    <a:pt x="844" y="146"/>
                  </a:cubicBezTo>
                  <a:cubicBezTo>
                    <a:pt x="846" y="148"/>
                    <a:pt x="848" y="150"/>
                    <a:pt x="849" y="154"/>
                  </a:cubicBezTo>
                  <a:cubicBezTo>
                    <a:pt x="849" y="157"/>
                    <a:pt x="849" y="157"/>
                    <a:pt x="849" y="157"/>
                  </a:cubicBezTo>
                  <a:cubicBezTo>
                    <a:pt x="849" y="158"/>
                    <a:pt x="850" y="159"/>
                    <a:pt x="851" y="159"/>
                  </a:cubicBezTo>
                  <a:cubicBezTo>
                    <a:pt x="853" y="159"/>
                    <a:pt x="853" y="158"/>
                    <a:pt x="853" y="157"/>
                  </a:cubicBezTo>
                  <a:cubicBezTo>
                    <a:pt x="853" y="156"/>
                    <a:pt x="853" y="155"/>
                    <a:pt x="853" y="154"/>
                  </a:cubicBezTo>
                  <a:cubicBezTo>
                    <a:pt x="853" y="150"/>
                    <a:pt x="852" y="147"/>
                    <a:pt x="852" y="143"/>
                  </a:cubicBezTo>
                  <a:cubicBezTo>
                    <a:pt x="852" y="138"/>
                    <a:pt x="853" y="133"/>
                    <a:pt x="853" y="127"/>
                  </a:cubicBezTo>
                  <a:cubicBezTo>
                    <a:pt x="853" y="127"/>
                    <a:pt x="853" y="126"/>
                    <a:pt x="853" y="125"/>
                  </a:cubicBezTo>
                  <a:cubicBezTo>
                    <a:pt x="853" y="124"/>
                    <a:pt x="853" y="123"/>
                    <a:pt x="852" y="123"/>
                  </a:cubicBezTo>
                  <a:cubicBezTo>
                    <a:pt x="850" y="123"/>
                    <a:pt x="850" y="124"/>
                    <a:pt x="849" y="125"/>
                  </a:cubicBezTo>
                  <a:cubicBezTo>
                    <a:pt x="849" y="129"/>
                    <a:pt x="848" y="132"/>
                    <a:pt x="847" y="133"/>
                  </a:cubicBezTo>
                  <a:cubicBezTo>
                    <a:pt x="846" y="134"/>
                    <a:pt x="844" y="135"/>
                    <a:pt x="840" y="135"/>
                  </a:cubicBezTo>
                  <a:cubicBezTo>
                    <a:pt x="837" y="136"/>
                    <a:pt x="832" y="136"/>
                    <a:pt x="826" y="136"/>
                  </a:cubicBezTo>
                  <a:cubicBezTo>
                    <a:pt x="812" y="136"/>
                    <a:pt x="812" y="136"/>
                    <a:pt x="812" y="136"/>
                  </a:cubicBezTo>
                  <a:cubicBezTo>
                    <a:pt x="809" y="136"/>
                    <a:pt x="808" y="136"/>
                    <a:pt x="807" y="136"/>
                  </a:cubicBezTo>
                  <a:cubicBezTo>
                    <a:pt x="807" y="135"/>
                    <a:pt x="807" y="133"/>
                    <a:pt x="807" y="131"/>
                  </a:cubicBezTo>
                  <a:cubicBezTo>
                    <a:pt x="807" y="95"/>
                    <a:pt x="807" y="95"/>
                    <a:pt x="807" y="95"/>
                  </a:cubicBezTo>
                  <a:cubicBezTo>
                    <a:pt x="807" y="91"/>
                    <a:pt x="807" y="89"/>
                    <a:pt x="808" y="88"/>
                  </a:cubicBezTo>
                  <a:close/>
                  <a:moveTo>
                    <a:pt x="910" y="88"/>
                  </a:moveTo>
                  <a:cubicBezTo>
                    <a:pt x="912" y="87"/>
                    <a:pt x="914" y="87"/>
                    <a:pt x="918" y="87"/>
                  </a:cubicBezTo>
                  <a:cubicBezTo>
                    <a:pt x="932" y="87"/>
                    <a:pt x="932" y="87"/>
                    <a:pt x="932" y="87"/>
                  </a:cubicBezTo>
                  <a:cubicBezTo>
                    <a:pt x="941" y="87"/>
                    <a:pt x="947" y="87"/>
                    <a:pt x="951" y="88"/>
                  </a:cubicBezTo>
                  <a:cubicBezTo>
                    <a:pt x="954" y="89"/>
                    <a:pt x="956" y="91"/>
                    <a:pt x="957" y="94"/>
                  </a:cubicBezTo>
                  <a:cubicBezTo>
                    <a:pt x="958" y="95"/>
                    <a:pt x="959" y="97"/>
                    <a:pt x="959" y="99"/>
                  </a:cubicBezTo>
                  <a:cubicBezTo>
                    <a:pt x="959" y="101"/>
                    <a:pt x="959" y="101"/>
                    <a:pt x="959" y="101"/>
                  </a:cubicBezTo>
                  <a:cubicBezTo>
                    <a:pt x="959" y="103"/>
                    <a:pt x="959" y="104"/>
                    <a:pt x="960" y="104"/>
                  </a:cubicBezTo>
                  <a:cubicBezTo>
                    <a:pt x="961" y="104"/>
                    <a:pt x="962" y="104"/>
                    <a:pt x="962" y="103"/>
                  </a:cubicBezTo>
                  <a:cubicBezTo>
                    <a:pt x="963" y="102"/>
                    <a:pt x="963" y="100"/>
                    <a:pt x="963" y="96"/>
                  </a:cubicBezTo>
                  <a:cubicBezTo>
                    <a:pt x="964" y="91"/>
                    <a:pt x="964" y="91"/>
                    <a:pt x="964" y="91"/>
                  </a:cubicBezTo>
                  <a:cubicBezTo>
                    <a:pt x="964" y="87"/>
                    <a:pt x="964" y="85"/>
                    <a:pt x="964" y="84"/>
                  </a:cubicBezTo>
                  <a:cubicBezTo>
                    <a:pt x="964" y="83"/>
                    <a:pt x="965" y="82"/>
                    <a:pt x="965" y="82"/>
                  </a:cubicBezTo>
                  <a:cubicBezTo>
                    <a:pt x="965" y="80"/>
                    <a:pt x="964" y="79"/>
                    <a:pt x="962" y="79"/>
                  </a:cubicBezTo>
                  <a:cubicBezTo>
                    <a:pt x="961" y="79"/>
                    <a:pt x="960" y="79"/>
                    <a:pt x="958" y="80"/>
                  </a:cubicBezTo>
                  <a:cubicBezTo>
                    <a:pt x="957" y="80"/>
                    <a:pt x="955" y="80"/>
                    <a:pt x="952" y="80"/>
                  </a:cubicBezTo>
                  <a:cubicBezTo>
                    <a:pt x="939" y="81"/>
                    <a:pt x="939" y="81"/>
                    <a:pt x="939" y="81"/>
                  </a:cubicBezTo>
                  <a:cubicBezTo>
                    <a:pt x="933" y="81"/>
                    <a:pt x="927" y="81"/>
                    <a:pt x="920" y="81"/>
                  </a:cubicBezTo>
                  <a:cubicBezTo>
                    <a:pt x="908" y="81"/>
                    <a:pt x="897" y="81"/>
                    <a:pt x="889" y="80"/>
                  </a:cubicBezTo>
                  <a:cubicBezTo>
                    <a:pt x="886" y="79"/>
                    <a:pt x="884" y="79"/>
                    <a:pt x="883" y="79"/>
                  </a:cubicBezTo>
                  <a:cubicBezTo>
                    <a:pt x="880" y="79"/>
                    <a:pt x="879" y="80"/>
                    <a:pt x="879" y="82"/>
                  </a:cubicBezTo>
                  <a:cubicBezTo>
                    <a:pt x="879" y="83"/>
                    <a:pt x="880" y="83"/>
                    <a:pt x="881" y="83"/>
                  </a:cubicBezTo>
                  <a:cubicBezTo>
                    <a:pt x="887" y="83"/>
                    <a:pt x="891" y="85"/>
                    <a:pt x="892" y="88"/>
                  </a:cubicBezTo>
                  <a:cubicBezTo>
                    <a:pt x="894" y="91"/>
                    <a:pt x="895" y="96"/>
                    <a:pt x="895" y="105"/>
                  </a:cubicBezTo>
                  <a:cubicBezTo>
                    <a:pt x="895" y="180"/>
                    <a:pt x="895" y="180"/>
                    <a:pt x="895" y="180"/>
                  </a:cubicBezTo>
                  <a:cubicBezTo>
                    <a:pt x="895" y="186"/>
                    <a:pt x="895" y="186"/>
                    <a:pt x="895" y="186"/>
                  </a:cubicBezTo>
                  <a:cubicBezTo>
                    <a:pt x="895" y="193"/>
                    <a:pt x="893" y="198"/>
                    <a:pt x="889" y="199"/>
                  </a:cubicBezTo>
                  <a:cubicBezTo>
                    <a:pt x="885" y="200"/>
                    <a:pt x="885" y="200"/>
                    <a:pt x="885" y="200"/>
                  </a:cubicBezTo>
                  <a:cubicBezTo>
                    <a:pt x="884" y="200"/>
                    <a:pt x="883" y="201"/>
                    <a:pt x="883" y="202"/>
                  </a:cubicBezTo>
                  <a:cubicBezTo>
                    <a:pt x="883" y="203"/>
                    <a:pt x="884" y="204"/>
                    <a:pt x="886" y="204"/>
                  </a:cubicBezTo>
                  <a:cubicBezTo>
                    <a:pt x="887" y="204"/>
                    <a:pt x="888" y="204"/>
                    <a:pt x="890" y="203"/>
                  </a:cubicBezTo>
                  <a:cubicBezTo>
                    <a:pt x="895" y="202"/>
                    <a:pt x="902" y="202"/>
                    <a:pt x="913" y="202"/>
                  </a:cubicBezTo>
                  <a:cubicBezTo>
                    <a:pt x="920" y="202"/>
                    <a:pt x="929" y="203"/>
                    <a:pt x="941" y="204"/>
                  </a:cubicBezTo>
                  <a:cubicBezTo>
                    <a:pt x="944" y="204"/>
                    <a:pt x="946" y="204"/>
                    <a:pt x="948" y="204"/>
                  </a:cubicBezTo>
                  <a:cubicBezTo>
                    <a:pt x="956" y="204"/>
                    <a:pt x="962" y="201"/>
                    <a:pt x="968" y="194"/>
                  </a:cubicBezTo>
                  <a:cubicBezTo>
                    <a:pt x="972" y="189"/>
                    <a:pt x="974" y="185"/>
                    <a:pt x="974" y="181"/>
                  </a:cubicBezTo>
                  <a:cubicBezTo>
                    <a:pt x="974" y="179"/>
                    <a:pt x="974" y="178"/>
                    <a:pt x="972" y="178"/>
                  </a:cubicBezTo>
                  <a:cubicBezTo>
                    <a:pt x="972" y="178"/>
                    <a:pt x="971" y="179"/>
                    <a:pt x="970" y="180"/>
                  </a:cubicBezTo>
                  <a:cubicBezTo>
                    <a:pt x="964" y="190"/>
                    <a:pt x="949" y="196"/>
                    <a:pt x="925" y="196"/>
                  </a:cubicBezTo>
                  <a:cubicBezTo>
                    <a:pt x="918" y="196"/>
                    <a:pt x="913" y="195"/>
                    <a:pt x="912" y="194"/>
                  </a:cubicBezTo>
                  <a:cubicBezTo>
                    <a:pt x="910" y="193"/>
                    <a:pt x="909" y="189"/>
                    <a:pt x="909" y="184"/>
                  </a:cubicBezTo>
                  <a:cubicBezTo>
                    <a:pt x="909" y="151"/>
                    <a:pt x="909" y="151"/>
                    <a:pt x="909" y="151"/>
                  </a:cubicBezTo>
                  <a:cubicBezTo>
                    <a:pt x="909" y="149"/>
                    <a:pt x="909" y="149"/>
                    <a:pt x="909" y="149"/>
                  </a:cubicBezTo>
                  <a:cubicBezTo>
                    <a:pt x="909" y="147"/>
                    <a:pt x="909" y="146"/>
                    <a:pt x="910" y="145"/>
                  </a:cubicBezTo>
                  <a:cubicBezTo>
                    <a:pt x="911" y="144"/>
                    <a:pt x="913" y="144"/>
                    <a:pt x="916" y="144"/>
                  </a:cubicBezTo>
                  <a:cubicBezTo>
                    <a:pt x="936" y="144"/>
                    <a:pt x="936" y="144"/>
                    <a:pt x="936" y="144"/>
                  </a:cubicBezTo>
                  <a:cubicBezTo>
                    <a:pt x="941" y="144"/>
                    <a:pt x="945" y="145"/>
                    <a:pt x="947" y="146"/>
                  </a:cubicBezTo>
                  <a:cubicBezTo>
                    <a:pt x="949" y="148"/>
                    <a:pt x="950" y="150"/>
                    <a:pt x="951" y="154"/>
                  </a:cubicBezTo>
                  <a:cubicBezTo>
                    <a:pt x="951" y="157"/>
                    <a:pt x="951" y="157"/>
                    <a:pt x="951" y="157"/>
                  </a:cubicBezTo>
                  <a:cubicBezTo>
                    <a:pt x="952" y="158"/>
                    <a:pt x="952" y="159"/>
                    <a:pt x="954" y="159"/>
                  </a:cubicBezTo>
                  <a:cubicBezTo>
                    <a:pt x="955" y="159"/>
                    <a:pt x="955" y="158"/>
                    <a:pt x="955" y="157"/>
                  </a:cubicBezTo>
                  <a:cubicBezTo>
                    <a:pt x="955" y="156"/>
                    <a:pt x="955" y="155"/>
                    <a:pt x="955" y="154"/>
                  </a:cubicBezTo>
                  <a:cubicBezTo>
                    <a:pt x="955" y="150"/>
                    <a:pt x="955" y="147"/>
                    <a:pt x="955" y="143"/>
                  </a:cubicBezTo>
                  <a:cubicBezTo>
                    <a:pt x="955" y="138"/>
                    <a:pt x="955" y="133"/>
                    <a:pt x="956" y="127"/>
                  </a:cubicBezTo>
                  <a:cubicBezTo>
                    <a:pt x="956" y="127"/>
                    <a:pt x="956" y="126"/>
                    <a:pt x="956" y="125"/>
                  </a:cubicBezTo>
                  <a:cubicBezTo>
                    <a:pt x="956" y="124"/>
                    <a:pt x="955" y="123"/>
                    <a:pt x="954" y="123"/>
                  </a:cubicBezTo>
                  <a:cubicBezTo>
                    <a:pt x="953" y="123"/>
                    <a:pt x="952" y="124"/>
                    <a:pt x="952" y="125"/>
                  </a:cubicBezTo>
                  <a:cubicBezTo>
                    <a:pt x="951" y="129"/>
                    <a:pt x="950" y="132"/>
                    <a:pt x="949" y="133"/>
                  </a:cubicBezTo>
                  <a:cubicBezTo>
                    <a:pt x="948" y="134"/>
                    <a:pt x="946" y="135"/>
                    <a:pt x="943" y="135"/>
                  </a:cubicBezTo>
                  <a:cubicBezTo>
                    <a:pt x="939" y="136"/>
                    <a:pt x="934" y="136"/>
                    <a:pt x="928" y="136"/>
                  </a:cubicBezTo>
                  <a:cubicBezTo>
                    <a:pt x="914" y="136"/>
                    <a:pt x="914" y="136"/>
                    <a:pt x="914" y="136"/>
                  </a:cubicBezTo>
                  <a:cubicBezTo>
                    <a:pt x="912" y="136"/>
                    <a:pt x="910" y="136"/>
                    <a:pt x="910" y="136"/>
                  </a:cubicBezTo>
                  <a:cubicBezTo>
                    <a:pt x="909" y="135"/>
                    <a:pt x="909" y="133"/>
                    <a:pt x="909" y="131"/>
                  </a:cubicBezTo>
                  <a:cubicBezTo>
                    <a:pt x="909" y="95"/>
                    <a:pt x="909" y="95"/>
                    <a:pt x="909" y="95"/>
                  </a:cubicBezTo>
                  <a:cubicBezTo>
                    <a:pt x="909" y="91"/>
                    <a:pt x="909" y="89"/>
                    <a:pt x="910" y="88"/>
                  </a:cubicBezTo>
                  <a:close/>
                  <a:moveTo>
                    <a:pt x="32" y="6"/>
                  </a:moveTo>
                  <a:cubicBezTo>
                    <a:pt x="33" y="5"/>
                    <a:pt x="35" y="5"/>
                    <a:pt x="39" y="5"/>
                  </a:cubicBezTo>
                  <a:cubicBezTo>
                    <a:pt x="42" y="5"/>
                    <a:pt x="44" y="5"/>
                    <a:pt x="46" y="7"/>
                  </a:cubicBezTo>
                  <a:cubicBezTo>
                    <a:pt x="47" y="8"/>
                    <a:pt x="48" y="9"/>
                    <a:pt x="49" y="12"/>
                  </a:cubicBezTo>
                  <a:cubicBezTo>
                    <a:pt x="49" y="13"/>
                    <a:pt x="50" y="13"/>
                    <a:pt x="50" y="13"/>
                  </a:cubicBezTo>
                  <a:cubicBezTo>
                    <a:pt x="51" y="13"/>
                    <a:pt x="51" y="13"/>
                    <a:pt x="51" y="12"/>
                  </a:cubicBezTo>
                  <a:cubicBezTo>
                    <a:pt x="51" y="11"/>
                    <a:pt x="51" y="10"/>
                    <a:pt x="51" y="9"/>
                  </a:cubicBezTo>
                  <a:cubicBezTo>
                    <a:pt x="51" y="7"/>
                    <a:pt x="51" y="6"/>
                    <a:pt x="51" y="6"/>
                  </a:cubicBezTo>
                  <a:cubicBezTo>
                    <a:pt x="50" y="3"/>
                    <a:pt x="50" y="3"/>
                    <a:pt x="50" y="3"/>
                  </a:cubicBezTo>
                  <a:cubicBezTo>
                    <a:pt x="50" y="2"/>
                    <a:pt x="50" y="1"/>
                    <a:pt x="48" y="1"/>
                  </a:cubicBezTo>
                  <a:cubicBezTo>
                    <a:pt x="48" y="1"/>
                    <a:pt x="47" y="1"/>
                    <a:pt x="46" y="1"/>
                  </a:cubicBezTo>
                  <a:cubicBezTo>
                    <a:pt x="39" y="1"/>
                    <a:pt x="32" y="2"/>
                    <a:pt x="26" y="2"/>
                  </a:cubicBezTo>
                  <a:cubicBezTo>
                    <a:pt x="17" y="1"/>
                    <a:pt x="17" y="1"/>
                    <a:pt x="17" y="1"/>
                  </a:cubicBezTo>
                  <a:cubicBezTo>
                    <a:pt x="9" y="1"/>
                    <a:pt x="9" y="1"/>
                    <a:pt x="9" y="1"/>
                  </a:cubicBezTo>
                  <a:cubicBezTo>
                    <a:pt x="7" y="1"/>
                    <a:pt x="5" y="1"/>
                    <a:pt x="4" y="1"/>
                  </a:cubicBezTo>
                  <a:cubicBezTo>
                    <a:pt x="4" y="1"/>
                    <a:pt x="3" y="1"/>
                    <a:pt x="3" y="1"/>
                  </a:cubicBezTo>
                  <a:cubicBezTo>
                    <a:pt x="2" y="1"/>
                    <a:pt x="2" y="2"/>
                    <a:pt x="2" y="3"/>
                  </a:cubicBezTo>
                  <a:cubicBezTo>
                    <a:pt x="1" y="5"/>
                    <a:pt x="1" y="5"/>
                    <a:pt x="1" y="5"/>
                  </a:cubicBezTo>
                  <a:cubicBezTo>
                    <a:pt x="1" y="8"/>
                    <a:pt x="1" y="8"/>
                    <a:pt x="1" y="8"/>
                  </a:cubicBezTo>
                  <a:cubicBezTo>
                    <a:pt x="0" y="12"/>
                    <a:pt x="0" y="12"/>
                    <a:pt x="0" y="12"/>
                  </a:cubicBezTo>
                  <a:cubicBezTo>
                    <a:pt x="0" y="13"/>
                    <a:pt x="0" y="14"/>
                    <a:pt x="0" y="15"/>
                  </a:cubicBezTo>
                  <a:cubicBezTo>
                    <a:pt x="0" y="16"/>
                    <a:pt x="0" y="16"/>
                    <a:pt x="1" y="16"/>
                  </a:cubicBezTo>
                  <a:cubicBezTo>
                    <a:pt x="2" y="16"/>
                    <a:pt x="2" y="16"/>
                    <a:pt x="3" y="14"/>
                  </a:cubicBezTo>
                  <a:cubicBezTo>
                    <a:pt x="3" y="13"/>
                    <a:pt x="3" y="13"/>
                    <a:pt x="3" y="13"/>
                  </a:cubicBezTo>
                  <a:cubicBezTo>
                    <a:pt x="4" y="11"/>
                    <a:pt x="4" y="9"/>
                    <a:pt x="5" y="8"/>
                  </a:cubicBezTo>
                  <a:cubicBezTo>
                    <a:pt x="5" y="7"/>
                    <a:pt x="6" y="7"/>
                    <a:pt x="7" y="6"/>
                  </a:cubicBezTo>
                  <a:cubicBezTo>
                    <a:pt x="9" y="5"/>
                    <a:pt x="13" y="5"/>
                    <a:pt x="18" y="5"/>
                  </a:cubicBezTo>
                  <a:cubicBezTo>
                    <a:pt x="20" y="5"/>
                    <a:pt x="21" y="6"/>
                    <a:pt x="21" y="8"/>
                  </a:cubicBezTo>
                  <a:cubicBezTo>
                    <a:pt x="21" y="43"/>
                    <a:pt x="21" y="43"/>
                    <a:pt x="21" y="43"/>
                  </a:cubicBezTo>
                  <a:cubicBezTo>
                    <a:pt x="21" y="44"/>
                    <a:pt x="21" y="44"/>
                    <a:pt x="21" y="44"/>
                  </a:cubicBezTo>
                  <a:cubicBezTo>
                    <a:pt x="21" y="47"/>
                    <a:pt x="21" y="49"/>
                    <a:pt x="20" y="50"/>
                  </a:cubicBezTo>
                  <a:cubicBezTo>
                    <a:pt x="19" y="51"/>
                    <a:pt x="17" y="52"/>
                    <a:pt x="15" y="52"/>
                  </a:cubicBezTo>
                  <a:cubicBezTo>
                    <a:pt x="14" y="52"/>
                    <a:pt x="14" y="52"/>
                    <a:pt x="14" y="52"/>
                  </a:cubicBezTo>
                  <a:cubicBezTo>
                    <a:pt x="13" y="53"/>
                    <a:pt x="13" y="53"/>
                    <a:pt x="13" y="54"/>
                  </a:cubicBezTo>
                  <a:cubicBezTo>
                    <a:pt x="13" y="54"/>
                    <a:pt x="14" y="55"/>
                    <a:pt x="14" y="55"/>
                  </a:cubicBezTo>
                  <a:cubicBezTo>
                    <a:pt x="15" y="55"/>
                    <a:pt x="15" y="55"/>
                    <a:pt x="16" y="54"/>
                  </a:cubicBezTo>
                  <a:cubicBezTo>
                    <a:pt x="25" y="54"/>
                    <a:pt x="25" y="54"/>
                    <a:pt x="25" y="54"/>
                  </a:cubicBezTo>
                  <a:cubicBezTo>
                    <a:pt x="26" y="54"/>
                    <a:pt x="27" y="54"/>
                    <a:pt x="29" y="54"/>
                  </a:cubicBezTo>
                  <a:cubicBezTo>
                    <a:pt x="29" y="54"/>
                    <a:pt x="30" y="54"/>
                    <a:pt x="30" y="54"/>
                  </a:cubicBezTo>
                  <a:cubicBezTo>
                    <a:pt x="35" y="54"/>
                    <a:pt x="35" y="54"/>
                    <a:pt x="35" y="54"/>
                  </a:cubicBezTo>
                  <a:cubicBezTo>
                    <a:pt x="38" y="54"/>
                    <a:pt x="38" y="54"/>
                    <a:pt x="38" y="54"/>
                  </a:cubicBezTo>
                  <a:cubicBezTo>
                    <a:pt x="39" y="54"/>
                    <a:pt x="39" y="54"/>
                    <a:pt x="39" y="54"/>
                  </a:cubicBezTo>
                  <a:cubicBezTo>
                    <a:pt x="40" y="54"/>
                    <a:pt x="40" y="54"/>
                    <a:pt x="40" y="53"/>
                  </a:cubicBezTo>
                  <a:cubicBezTo>
                    <a:pt x="40" y="53"/>
                    <a:pt x="40" y="52"/>
                    <a:pt x="39" y="52"/>
                  </a:cubicBezTo>
                  <a:cubicBezTo>
                    <a:pt x="36" y="52"/>
                    <a:pt x="33" y="51"/>
                    <a:pt x="32" y="49"/>
                  </a:cubicBezTo>
                  <a:cubicBezTo>
                    <a:pt x="31" y="47"/>
                    <a:pt x="30" y="44"/>
                    <a:pt x="30" y="40"/>
                  </a:cubicBezTo>
                  <a:cubicBezTo>
                    <a:pt x="30" y="10"/>
                    <a:pt x="30" y="10"/>
                    <a:pt x="30" y="10"/>
                  </a:cubicBezTo>
                  <a:cubicBezTo>
                    <a:pt x="30" y="8"/>
                    <a:pt x="31" y="6"/>
                    <a:pt x="32" y="6"/>
                  </a:cubicBezTo>
                  <a:close/>
                  <a:moveTo>
                    <a:pt x="108" y="28"/>
                  </a:moveTo>
                  <a:cubicBezTo>
                    <a:pt x="108" y="29"/>
                    <a:pt x="108" y="31"/>
                    <a:pt x="108" y="33"/>
                  </a:cubicBezTo>
                  <a:cubicBezTo>
                    <a:pt x="108" y="42"/>
                    <a:pt x="108" y="42"/>
                    <a:pt x="108" y="42"/>
                  </a:cubicBezTo>
                  <a:cubicBezTo>
                    <a:pt x="108" y="44"/>
                    <a:pt x="108" y="44"/>
                    <a:pt x="108" y="44"/>
                  </a:cubicBezTo>
                  <a:cubicBezTo>
                    <a:pt x="108" y="46"/>
                    <a:pt x="108" y="48"/>
                    <a:pt x="107" y="50"/>
                  </a:cubicBezTo>
                  <a:cubicBezTo>
                    <a:pt x="106" y="51"/>
                    <a:pt x="105" y="52"/>
                    <a:pt x="103" y="52"/>
                  </a:cubicBezTo>
                  <a:cubicBezTo>
                    <a:pt x="103" y="52"/>
                    <a:pt x="102" y="53"/>
                    <a:pt x="102" y="53"/>
                  </a:cubicBezTo>
                  <a:cubicBezTo>
                    <a:pt x="102" y="54"/>
                    <a:pt x="103" y="54"/>
                    <a:pt x="104" y="54"/>
                  </a:cubicBezTo>
                  <a:cubicBezTo>
                    <a:pt x="104" y="54"/>
                    <a:pt x="105" y="54"/>
                    <a:pt x="107" y="54"/>
                  </a:cubicBezTo>
                  <a:cubicBezTo>
                    <a:pt x="109" y="54"/>
                    <a:pt x="111" y="54"/>
                    <a:pt x="113" y="54"/>
                  </a:cubicBezTo>
                  <a:cubicBezTo>
                    <a:pt x="116" y="54"/>
                    <a:pt x="118" y="54"/>
                    <a:pt x="121" y="54"/>
                  </a:cubicBezTo>
                  <a:cubicBezTo>
                    <a:pt x="123" y="54"/>
                    <a:pt x="124" y="54"/>
                    <a:pt x="124" y="54"/>
                  </a:cubicBezTo>
                  <a:cubicBezTo>
                    <a:pt x="126" y="54"/>
                    <a:pt x="126" y="54"/>
                    <a:pt x="126" y="53"/>
                  </a:cubicBezTo>
                  <a:cubicBezTo>
                    <a:pt x="126" y="53"/>
                    <a:pt x="126" y="52"/>
                    <a:pt x="125" y="52"/>
                  </a:cubicBezTo>
                  <a:cubicBezTo>
                    <a:pt x="122" y="52"/>
                    <a:pt x="120" y="51"/>
                    <a:pt x="119" y="50"/>
                  </a:cubicBezTo>
                  <a:cubicBezTo>
                    <a:pt x="118" y="48"/>
                    <a:pt x="117" y="46"/>
                    <a:pt x="117" y="42"/>
                  </a:cubicBezTo>
                  <a:cubicBezTo>
                    <a:pt x="117" y="9"/>
                    <a:pt x="117" y="9"/>
                    <a:pt x="117" y="9"/>
                  </a:cubicBezTo>
                  <a:cubicBezTo>
                    <a:pt x="117" y="5"/>
                    <a:pt x="119" y="3"/>
                    <a:pt x="122" y="3"/>
                  </a:cubicBezTo>
                  <a:cubicBezTo>
                    <a:pt x="123" y="3"/>
                    <a:pt x="123" y="2"/>
                    <a:pt x="123" y="2"/>
                  </a:cubicBezTo>
                  <a:cubicBezTo>
                    <a:pt x="123" y="1"/>
                    <a:pt x="122" y="1"/>
                    <a:pt x="122" y="1"/>
                  </a:cubicBezTo>
                  <a:cubicBezTo>
                    <a:pt x="121" y="1"/>
                    <a:pt x="119" y="1"/>
                    <a:pt x="117" y="1"/>
                  </a:cubicBezTo>
                  <a:cubicBezTo>
                    <a:pt x="114" y="1"/>
                    <a:pt x="112" y="1"/>
                    <a:pt x="111" y="1"/>
                  </a:cubicBezTo>
                  <a:cubicBezTo>
                    <a:pt x="108" y="1"/>
                    <a:pt x="106" y="1"/>
                    <a:pt x="104" y="1"/>
                  </a:cubicBezTo>
                  <a:cubicBezTo>
                    <a:pt x="103" y="1"/>
                    <a:pt x="102" y="1"/>
                    <a:pt x="101" y="1"/>
                  </a:cubicBezTo>
                  <a:cubicBezTo>
                    <a:pt x="100" y="1"/>
                    <a:pt x="100" y="1"/>
                    <a:pt x="100" y="2"/>
                  </a:cubicBezTo>
                  <a:cubicBezTo>
                    <a:pt x="100" y="2"/>
                    <a:pt x="100" y="3"/>
                    <a:pt x="101" y="3"/>
                  </a:cubicBezTo>
                  <a:cubicBezTo>
                    <a:pt x="103" y="3"/>
                    <a:pt x="103" y="3"/>
                    <a:pt x="103" y="3"/>
                  </a:cubicBezTo>
                  <a:cubicBezTo>
                    <a:pt x="106" y="4"/>
                    <a:pt x="108" y="6"/>
                    <a:pt x="108" y="9"/>
                  </a:cubicBezTo>
                  <a:cubicBezTo>
                    <a:pt x="108" y="18"/>
                    <a:pt x="108" y="18"/>
                    <a:pt x="108" y="18"/>
                  </a:cubicBezTo>
                  <a:cubicBezTo>
                    <a:pt x="108" y="20"/>
                    <a:pt x="108" y="22"/>
                    <a:pt x="108" y="23"/>
                  </a:cubicBezTo>
                  <a:cubicBezTo>
                    <a:pt x="107" y="23"/>
                    <a:pt x="106" y="24"/>
                    <a:pt x="105" y="24"/>
                  </a:cubicBezTo>
                  <a:cubicBezTo>
                    <a:pt x="87" y="24"/>
                    <a:pt x="87" y="24"/>
                    <a:pt x="87" y="24"/>
                  </a:cubicBezTo>
                  <a:cubicBezTo>
                    <a:pt x="85" y="24"/>
                    <a:pt x="83" y="24"/>
                    <a:pt x="83" y="23"/>
                  </a:cubicBezTo>
                  <a:cubicBezTo>
                    <a:pt x="83" y="23"/>
                    <a:pt x="82" y="21"/>
                    <a:pt x="82" y="18"/>
                  </a:cubicBezTo>
                  <a:cubicBezTo>
                    <a:pt x="82" y="9"/>
                    <a:pt x="82" y="9"/>
                    <a:pt x="82" y="9"/>
                  </a:cubicBezTo>
                  <a:cubicBezTo>
                    <a:pt x="82" y="5"/>
                    <a:pt x="84" y="3"/>
                    <a:pt x="87" y="3"/>
                  </a:cubicBezTo>
                  <a:cubicBezTo>
                    <a:pt x="88" y="3"/>
                    <a:pt x="88" y="2"/>
                    <a:pt x="88" y="2"/>
                  </a:cubicBezTo>
                  <a:cubicBezTo>
                    <a:pt x="88" y="1"/>
                    <a:pt x="88" y="1"/>
                    <a:pt x="87" y="1"/>
                  </a:cubicBezTo>
                  <a:cubicBezTo>
                    <a:pt x="86" y="1"/>
                    <a:pt x="84" y="1"/>
                    <a:pt x="82" y="1"/>
                  </a:cubicBezTo>
                  <a:cubicBezTo>
                    <a:pt x="79" y="1"/>
                    <a:pt x="77" y="1"/>
                    <a:pt x="76" y="1"/>
                  </a:cubicBezTo>
                  <a:cubicBezTo>
                    <a:pt x="74" y="1"/>
                    <a:pt x="71" y="1"/>
                    <a:pt x="69" y="1"/>
                  </a:cubicBezTo>
                  <a:cubicBezTo>
                    <a:pt x="68" y="1"/>
                    <a:pt x="67" y="1"/>
                    <a:pt x="66" y="1"/>
                  </a:cubicBezTo>
                  <a:cubicBezTo>
                    <a:pt x="66" y="1"/>
                    <a:pt x="65" y="1"/>
                    <a:pt x="65" y="2"/>
                  </a:cubicBezTo>
                  <a:cubicBezTo>
                    <a:pt x="65" y="2"/>
                    <a:pt x="66" y="3"/>
                    <a:pt x="66" y="3"/>
                  </a:cubicBezTo>
                  <a:cubicBezTo>
                    <a:pt x="69" y="3"/>
                    <a:pt x="71" y="4"/>
                    <a:pt x="72" y="5"/>
                  </a:cubicBezTo>
                  <a:cubicBezTo>
                    <a:pt x="73" y="6"/>
                    <a:pt x="73" y="7"/>
                    <a:pt x="73" y="9"/>
                  </a:cubicBezTo>
                  <a:cubicBezTo>
                    <a:pt x="73" y="42"/>
                    <a:pt x="73" y="42"/>
                    <a:pt x="73" y="42"/>
                  </a:cubicBezTo>
                  <a:cubicBezTo>
                    <a:pt x="73" y="44"/>
                    <a:pt x="73" y="44"/>
                    <a:pt x="73" y="44"/>
                  </a:cubicBezTo>
                  <a:cubicBezTo>
                    <a:pt x="73" y="46"/>
                    <a:pt x="73" y="48"/>
                    <a:pt x="72" y="50"/>
                  </a:cubicBezTo>
                  <a:cubicBezTo>
                    <a:pt x="72" y="51"/>
                    <a:pt x="70" y="52"/>
                    <a:pt x="69" y="52"/>
                  </a:cubicBezTo>
                  <a:cubicBezTo>
                    <a:pt x="68" y="52"/>
                    <a:pt x="68" y="53"/>
                    <a:pt x="68" y="53"/>
                  </a:cubicBezTo>
                  <a:cubicBezTo>
                    <a:pt x="68" y="54"/>
                    <a:pt x="68" y="54"/>
                    <a:pt x="69" y="54"/>
                  </a:cubicBezTo>
                  <a:cubicBezTo>
                    <a:pt x="69" y="54"/>
                    <a:pt x="70" y="54"/>
                    <a:pt x="72" y="54"/>
                  </a:cubicBezTo>
                  <a:cubicBezTo>
                    <a:pt x="74" y="54"/>
                    <a:pt x="77" y="54"/>
                    <a:pt x="78" y="54"/>
                  </a:cubicBezTo>
                  <a:cubicBezTo>
                    <a:pt x="81" y="54"/>
                    <a:pt x="84" y="54"/>
                    <a:pt x="87" y="54"/>
                  </a:cubicBezTo>
                  <a:cubicBezTo>
                    <a:pt x="88" y="54"/>
                    <a:pt x="89" y="54"/>
                    <a:pt x="89" y="54"/>
                  </a:cubicBezTo>
                  <a:cubicBezTo>
                    <a:pt x="91" y="54"/>
                    <a:pt x="91" y="54"/>
                    <a:pt x="91" y="53"/>
                  </a:cubicBezTo>
                  <a:cubicBezTo>
                    <a:pt x="91" y="53"/>
                    <a:pt x="91" y="52"/>
                    <a:pt x="90" y="52"/>
                  </a:cubicBezTo>
                  <a:cubicBezTo>
                    <a:pt x="87" y="52"/>
                    <a:pt x="85" y="51"/>
                    <a:pt x="84" y="50"/>
                  </a:cubicBezTo>
                  <a:cubicBezTo>
                    <a:pt x="83" y="48"/>
                    <a:pt x="82" y="46"/>
                    <a:pt x="82" y="42"/>
                  </a:cubicBezTo>
                  <a:cubicBezTo>
                    <a:pt x="82" y="32"/>
                    <a:pt x="82" y="32"/>
                    <a:pt x="82" y="32"/>
                  </a:cubicBezTo>
                  <a:cubicBezTo>
                    <a:pt x="82" y="30"/>
                    <a:pt x="83" y="29"/>
                    <a:pt x="83" y="28"/>
                  </a:cubicBezTo>
                  <a:cubicBezTo>
                    <a:pt x="83" y="28"/>
                    <a:pt x="85" y="28"/>
                    <a:pt x="86" y="28"/>
                  </a:cubicBezTo>
                  <a:cubicBezTo>
                    <a:pt x="105" y="28"/>
                    <a:pt x="105" y="28"/>
                    <a:pt x="105" y="28"/>
                  </a:cubicBezTo>
                  <a:cubicBezTo>
                    <a:pt x="106" y="28"/>
                    <a:pt x="107" y="28"/>
                    <a:pt x="108" y="28"/>
                  </a:cubicBezTo>
                  <a:close/>
                  <a:moveTo>
                    <a:pt x="157" y="8"/>
                  </a:moveTo>
                  <a:cubicBezTo>
                    <a:pt x="157" y="6"/>
                    <a:pt x="157" y="5"/>
                    <a:pt x="159" y="4"/>
                  </a:cubicBezTo>
                  <a:cubicBezTo>
                    <a:pt x="161" y="4"/>
                    <a:pt x="161" y="4"/>
                    <a:pt x="161" y="4"/>
                  </a:cubicBezTo>
                  <a:cubicBezTo>
                    <a:pt x="166" y="4"/>
                    <a:pt x="166" y="4"/>
                    <a:pt x="166" y="4"/>
                  </a:cubicBezTo>
                  <a:cubicBezTo>
                    <a:pt x="170" y="4"/>
                    <a:pt x="173" y="5"/>
                    <a:pt x="175" y="6"/>
                  </a:cubicBezTo>
                  <a:cubicBezTo>
                    <a:pt x="177" y="7"/>
                    <a:pt x="178" y="9"/>
                    <a:pt x="178" y="11"/>
                  </a:cubicBezTo>
                  <a:cubicBezTo>
                    <a:pt x="178" y="13"/>
                    <a:pt x="178" y="13"/>
                    <a:pt x="179" y="13"/>
                  </a:cubicBezTo>
                  <a:cubicBezTo>
                    <a:pt x="180" y="13"/>
                    <a:pt x="180" y="12"/>
                    <a:pt x="180" y="10"/>
                  </a:cubicBezTo>
                  <a:cubicBezTo>
                    <a:pt x="180" y="9"/>
                    <a:pt x="180" y="8"/>
                    <a:pt x="180" y="5"/>
                  </a:cubicBezTo>
                  <a:cubicBezTo>
                    <a:pt x="180" y="4"/>
                    <a:pt x="180" y="3"/>
                    <a:pt x="180" y="2"/>
                  </a:cubicBezTo>
                  <a:cubicBezTo>
                    <a:pt x="180" y="1"/>
                    <a:pt x="179" y="1"/>
                    <a:pt x="179" y="1"/>
                  </a:cubicBezTo>
                  <a:cubicBezTo>
                    <a:pt x="179" y="1"/>
                    <a:pt x="178" y="1"/>
                    <a:pt x="178" y="1"/>
                  </a:cubicBezTo>
                  <a:cubicBezTo>
                    <a:pt x="176" y="1"/>
                    <a:pt x="171" y="1"/>
                    <a:pt x="163" y="1"/>
                  </a:cubicBezTo>
                  <a:cubicBezTo>
                    <a:pt x="148" y="1"/>
                    <a:pt x="148" y="1"/>
                    <a:pt x="148" y="1"/>
                  </a:cubicBezTo>
                  <a:cubicBezTo>
                    <a:pt x="144" y="1"/>
                    <a:pt x="144" y="1"/>
                    <a:pt x="144" y="1"/>
                  </a:cubicBezTo>
                  <a:cubicBezTo>
                    <a:pt x="143" y="1"/>
                    <a:pt x="142" y="1"/>
                    <a:pt x="142" y="1"/>
                  </a:cubicBezTo>
                  <a:cubicBezTo>
                    <a:pt x="141" y="1"/>
                    <a:pt x="141" y="1"/>
                    <a:pt x="141" y="1"/>
                  </a:cubicBezTo>
                  <a:cubicBezTo>
                    <a:pt x="140" y="1"/>
                    <a:pt x="140" y="1"/>
                    <a:pt x="140" y="2"/>
                  </a:cubicBezTo>
                  <a:cubicBezTo>
                    <a:pt x="140" y="2"/>
                    <a:pt x="140" y="3"/>
                    <a:pt x="141" y="3"/>
                  </a:cubicBezTo>
                  <a:cubicBezTo>
                    <a:pt x="144" y="3"/>
                    <a:pt x="145" y="4"/>
                    <a:pt x="146" y="5"/>
                  </a:cubicBezTo>
                  <a:cubicBezTo>
                    <a:pt x="147" y="6"/>
                    <a:pt x="148" y="8"/>
                    <a:pt x="148" y="11"/>
                  </a:cubicBezTo>
                  <a:cubicBezTo>
                    <a:pt x="148" y="42"/>
                    <a:pt x="148" y="42"/>
                    <a:pt x="148" y="42"/>
                  </a:cubicBezTo>
                  <a:cubicBezTo>
                    <a:pt x="148" y="44"/>
                    <a:pt x="148" y="46"/>
                    <a:pt x="147" y="47"/>
                  </a:cubicBezTo>
                  <a:cubicBezTo>
                    <a:pt x="147" y="49"/>
                    <a:pt x="147" y="50"/>
                    <a:pt x="146" y="51"/>
                  </a:cubicBezTo>
                  <a:cubicBezTo>
                    <a:pt x="146" y="51"/>
                    <a:pt x="145" y="52"/>
                    <a:pt x="143" y="52"/>
                  </a:cubicBezTo>
                  <a:cubicBezTo>
                    <a:pt x="143" y="53"/>
                    <a:pt x="142" y="53"/>
                    <a:pt x="142" y="54"/>
                  </a:cubicBezTo>
                  <a:cubicBezTo>
                    <a:pt x="142" y="54"/>
                    <a:pt x="143" y="54"/>
                    <a:pt x="143" y="54"/>
                  </a:cubicBezTo>
                  <a:cubicBezTo>
                    <a:pt x="144" y="54"/>
                    <a:pt x="145" y="54"/>
                    <a:pt x="146" y="54"/>
                  </a:cubicBezTo>
                  <a:cubicBezTo>
                    <a:pt x="149" y="54"/>
                    <a:pt x="152" y="54"/>
                    <a:pt x="154" y="54"/>
                  </a:cubicBezTo>
                  <a:cubicBezTo>
                    <a:pt x="157" y="54"/>
                    <a:pt x="159" y="54"/>
                    <a:pt x="161" y="54"/>
                  </a:cubicBezTo>
                  <a:cubicBezTo>
                    <a:pt x="165" y="55"/>
                    <a:pt x="165" y="55"/>
                    <a:pt x="165" y="55"/>
                  </a:cubicBezTo>
                  <a:cubicBezTo>
                    <a:pt x="167" y="55"/>
                    <a:pt x="169" y="55"/>
                    <a:pt x="171" y="55"/>
                  </a:cubicBezTo>
                  <a:cubicBezTo>
                    <a:pt x="174" y="55"/>
                    <a:pt x="176" y="54"/>
                    <a:pt x="178" y="54"/>
                  </a:cubicBezTo>
                  <a:cubicBezTo>
                    <a:pt x="179" y="53"/>
                    <a:pt x="181" y="51"/>
                    <a:pt x="182" y="49"/>
                  </a:cubicBezTo>
                  <a:cubicBezTo>
                    <a:pt x="183" y="47"/>
                    <a:pt x="184" y="44"/>
                    <a:pt x="184" y="42"/>
                  </a:cubicBezTo>
                  <a:cubicBezTo>
                    <a:pt x="184" y="42"/>
                    <a:pt x="184" y="41"/>
                    <a:pt x="184" y="41"/>
                  </a:cubicBezTo>
                  <a:cubicBezTo>
                    <a:pt x="184" y="41"/>
                    <a:pt x="183" y="41"/>
                    <a:pt x="183" y="41"/>
                  </a:cubicBezTo>
                  <a:cubicBezTo>
                    <a:pt x="183" y="41"/>
                    <a:pt x="183" y="41"/>
                    <a:pt x="183" y="41"/>
                  </a:cubicBezTo>
                  <a:cubicBezTo>
                    <a:pt x="179" y="48"/>
                    <a:pt x="172" y="51"/>
                    <a:pt x="162" y="51"/>
                  </a:cubicBezTo>
                  <a:cubicBezTo>
                    <a:pt x="161" y="51"/>
                    <a:pt x="160" y="51"/>
                    <a:pt x="159" y="50"/>
                  </a:cubicBezTo>
                  <a:cubicBezTo>
                    <a:pt x="159" y="50"/>
                    <a:pt x="158" y="49"/>
                    <a:pt x="158" y="48"/>
                  </a:cubicBezTo>
                  <a:cubicBezTo>
                    <a:pt x="157" y="46"/>
                    <a:pt x="157" y="44"/>
                    <a:pt x="157" y="40"/>
                  </a:cubicBezTo>
                  <a:cubicBezTo>
                    <a:pt x="157" y="37"/>
                    <a:pt x="157" y="37"/>
                    <a:pt x="157" y="37"/>
                  </a:cubicBezTo>
                  <a:cubicBezTo>
                    <a:pt x="157" y="34"/>
                    <a:pt x="157" y="32"/>
                    <a:pt x="157" y="30"/>
                  </a:cubicBezTo>
                  <a:cubicBezTo>
                    <a:pt x="157" y="29"/>
                    <a:pt x="157" y="28"/>
                    <a:pt x="158" y="28"/>
                  </a:cubicBezTo>
                  <a:cubicBezTo>
                    <a:pt x="158" y="28"/>
                    <a:pt x="159" y="28"/>
                    <a:pt x="160" y="28"/>
                  </a:cubicBezTo>
                  <a:cubicBezTo>
                    <a:pt x="163" y="28"/>
                    <a:pt x="163" y="28"/>
                    <a:pt x="163" y="28"/>
                  </a:cubicBezTo>
                  <a:cubicBezTo>
                    <a:pt x="166" y="28"/>
                    <a:pt x="168" y="28"/>
                    <a:pt x="169" y="28"/>
                  </a:cubicBezTo>
                  <a:cubicBezTo>
                    <a:pt x="170" y="28"/>
                    <a:pt x="170" y="28"/>
                    <a:pt x="171" y="29"/>
                  </a:cubicBezTo>
                  <a:cubicBezTo>
                    <a:pt x="172" y="30"/>
                    <a:pt x="173" y="32"/>
                    <a:pt x="173" y="34"/>
                  </a:cubicBezTo>
                  <a:cubicBezTo>
                    <a:pt x="174" y="35"/>
                    <a:pt x="174" y="36"/>
                    <a:pt x="175" y="36"/>
                  </a:cubicBezTo>
                  <a:cubicBezTo>
                    <a:pt x="175" y="35"/>
                    <a:pt x="175" y="35"/>
                    <a:pt x="175" y="35"/>
                  </a:cubicBezTo>
                  <a:cubicBezTo>
                    <a:pt x="175" y="35"/>
                    <a:pt x="175" y="35"/>
                    <a:pt x="175" y="35"/>
                  </a:cubicBezTo>
                  <a:cubicBezTo>
                    <a:pt x="175" y="33"/>
                    <a:pt x="175" y="33"/>
                    <a:pt x="175" y="33"/>
                  </a:cubicBezTo>
                  <a:cubicBezTo>
                    <a:pt x="175" y="31"/>
                    <a:pt x="175" y="29"/>
                    <a:pt x="175" y="27"/>
                  </a:cubicBezTo>
                  <a:cubicBezTo>
                    <a:pt x="175" y="24"/>
                    <a:pt x="175" y="22"/>
                    <a:pt x="175" y="21"/>
                  </a:cubicBezTo>
                  <a:cubicBezTo>
                    <a:pt x="175" y="21"/>
                    <a:pt x="175" y="20"/>
                    <a:pt x="175" y="20"/>
                  </a:cubicBezTo>
                  <a:cubicBezTo>
                    <a:pt x="175" y="19"/>
                    <a:pt x="175" y="18"/>
                    <a:pt x="175" y="18"/>
                  </a:cubicBezTo>
                  <a:cubicBezTo>
                    <a:pt x="175" y="17"/>
                    <a:pt x="175" y="17"/>
                    <a:pt x="174" y="17"/>
                  </a:cubicBezTo>
                  <a:cubicBezTo>
                    <a:pt x="174" y="17"/>
                    <a:pt x="173" y="17"/>
                    <a:pt x="173" y="18"/>
                  </a:cubicBezTo>
                  <a:cubicBezTo>
                    <a:pt x="172" y="20"/>
                    <a:pt x="172" y="20"/>
                    <a:pt x="172" y="20"/>
                  </a:cubicBezTo>
                  <a:cubicBezTo>
                    <a:pt x="171" y="22"/>
                    <a:pt x="169" y="24"/>
                    <a:pt x="166" y="24"/>
                  </a:cubicBezTo>
                  <a:cubicBezTo>
                    <a:pt x="163" y="24"/>
                    <a:pt x="163" y="24"/>
                    <a:pt x="163" y="24"/>
                  </a:cubicBezTo>
                  <a:cubicBezTo>
                    <a:pt x="161" y="24"/>
                    <a:pt x="161" y="24"/>
                    <a:pt x="161" y="24"/>
                  </a:cubicBezTo>
                  <a:cubicBezTo>
                    <a:pt x="160" y="24"/>
                    <a:pt x="160" y="24"/>
                    <a:pt x="160" y="24"/>
                  </a:cubicBezTo>
                  <a:cubicBezTo>
                    <a:pt x="159" y="24"/>
                    <a:pt x="158" y="24"/>
                    <a:pt x="157" y="23"/>
                  </a:cubicBezTo>
                  <a:cubicBezTo>
                    <a:pt x="157" y="22"/>
                    <a:pt x="157" y="21"/>
                    <a:pt x="157" y="18"/>
                  </a:cubicBezTo>
                  <a:cubicBezTo>
                    <a:pt x="157" y="10"/>
                    <a:pt x="157" y="10"/>
                    <a:pt x="157" y="10"/>
                  </a:cubicBezTo>
                  <a:cubicBezTo>
                    <a:pt x="157" y="8"/>
                    <a:pt x="157" y="8"/>
                    <a:pt x="157" y="8"/>
                  </a:cubicBezTo>
                  <a:close/>
                  <a:moveTo>
                    <a:pt x="270" y="2"/>
                  </a:moveTo>
                  <a:cubicBezTo>
                    <a:pt x="270" y="2"/>
                    <a:pt x="271" y="3"/>
                    <a:pt x="272" y="3"/>
                  </a:cubicBezTo>
                  <a:cubicBezTo>
                    <a:pt x="274" y="3"/>
                    <a:pt x="276" y="3"/>
                    <a:pt x="277" y="5"/>
                  </a:cubicBezTo>
                  <a:cubicBezTo>
                    <a:pt x="279" y="6"/>
                    <a:pt x="279" y="8"/>
                    <a:pt x="280" y="10"/>
                  </a:cubicBezTo>
                  <a:cubicBezTo>
                    <a:pt x="280" y="18"/>
                    <a:pt x="280" y="18"/>
                    <a:pt x="280" y="18"/>
                  </a:cubicBezTo>
                  <a:cubicBezTo>
                    <a:pt x="280" y="21"/>
                    <a:pt x="280" y="21"/>
                    <a:pt x="280" y="21"/>
                  </a:cubicBezTo>
                  <a:cubicBezTo>
                    <a:pt x="280" y="29"/>
                    <a:pt x="279" y="34"/>
                    <a:pt x="278" y="38"/>
                  </a:cubicBezTo>
                  <a:cubicBezTo>
                    <a:pt x="278" y="42"/>
                    <a:pt x="276" y="45"/>
                    <a:pt x="274" y="47"/>
                  </a:cubicBezTo>
                  <a:cubicBezTo>
                    <a:pt x="271" y="50"/>
                    <a:pt x="267" y="51"/>
                    <a:pt x="262" y="51"/>
                  </a:cubicBezTo>
                  <a:cubicBezTo>
                    <a:pt x="257" y="51"/>
                    <a:pt x="253" y="50"/>
                    <a:pt x="250" y="47"/>
                  </a:cubicBezTo>
                  <a:cubicBezTo>
                    <a:pt x="248" y="45"/>
                    <a:pt x="246" y="43"/>
                    <a:pt x="246" y="40"/>
                  </a:cubicBezTo>
                  <a:cubicBezTo>
                    <a:pt x="245" y="37"/>
                    <a:pt x="245" y="33"/>
                    <a:pt x="245" y="27"/>
                  </a:cubicBezTo>
                  <a:cubicBezTo>
                    <a:pt x="245" y="20"/>
                    <a:pt x="245" y="20"/>
                    <a:pt x="245" y="20"/>
                  </a:cubicBezTo>
                  <a:cubicBezTo>
                    <a:pt x="245" y="10"/>
                    <a:pt x="245" y="10"/>
                    <a:pt x="245" y="10"/>
                  </a:cubicBezTo>
                  <a:cubicBezTo>
                    <a:pt x="245" y="7"/>
                    <a:pt x="246" y="6"/>
                    <a:pt x="246" y="5"/>
                  </a:cubicBezTo>
                  <a:cubicBezTo>
                    <a:pt x="247" y="4"/>
                    <a:pt x="248" y="3"/>
                    <a:pt x="249" y="3"/>
                  </a:cubicBezTo>
                  <a:cubicBezTo>
                    <a:pt x="250" y="3"/>
                    <a:pt x="251" y="3"/>
                    <a:pt x="251" y="3"/>
                  </a:cubicBezTo>
                  <a:cubicBezTo>
                    <a:pt x="251" y="2"/>
                    <a:pt x="251" y="2"/>
                    <a:pt x="251" y="2"/>
                  </a:cubicBezTo>
                  <a:cubicBezTo>
                    <a:pt x="251" y="1"/>
                    <a:pt x="251" y="1"/>
                    <a:pt x="249" y="1"/>
                  </a:cubicBezTo>
                  <a:cubicBezTo>
                    <a:pt x="249" y="1"/>
                    <a:pt x="248" y="1"/>
                    <a:pt x="247" y="1"/>
                  </a:cubicBezTo>
                  <a:cubicBezTo>
                    <a:pt x="244" y="1"/>
                    <a:pt x="241" y="1"/>
                    <a:pt x="238" y="1"/>
                  </a:cubicBezTo>
                  <a:cubicBezTo>
                    <a:pt x="236" y="1"/>
                    <a:pt x="234" y="1"/>
                    <a:pt x="231" y="1"/>
                  </a:cubicBezTo>
                  <a:cubicBezTo>
                    <a:pt x="230" y="1"/>
                    <a:pt x="229" y="1"/>
                    <a:pt x="229" y="1"/>
                  </a:cubicBezTo>
                  <a:cubicBezTo>
                    <a:pt x="228" y="1"/>
                    <a:pt x="228" y="1"/>
                    <a:pt x="228" y="2"/>
                  </a:cubicBezTo>
                  <a:cubicBezTo>
                    <a:pt x="228" y="2"/>
                    <a:pt x="228" y="3"/>
                    <a:pt x="229" y="3"/>
                  </a:cubicBezTo>
                  <a:cubicBezTo>
                    <a:pt x="231" y="3"/>
                    <a:pt x="232" y="3"/>
                    <a:pt x="233" y="4"/>
                  </a:cubicBezTo>
                  <a:cubicBezTo>
                    <a:pt x="235" y="5"/>
                    <a:pt x="235" y="5"/>
                    <a:pt x="236" y="6"/>
                  </a:cubicBezTo>
                  <a:cubicBezTo>
                    <a:pt x="236" y="7"/>
                    <a:pt x="236" y="8"/>
                    <a:pt x="236" y="10"/>
                  </a:cubicBezTo>
                  <a:cubicBezTo>
                    <a:pt x="236" y="17"/>
                    <a:pt x="236" y="17"/>
                    <a:pt x="236" y="17"/>
                  </a:cubicBezTo>
                  <a:cubicBezTo>
                    <a:pt x="236" y="32"/>
                    <a:pt x="236" y="32"/>
                    <a:pt x="236" y="32"/>
                  </a:cubicBezTo>
                  <a:cubicBezTo>
                    <a:pt x="236" y="41"/>
                    <a:pt x="238" y="48"/>
                    <a:pt x="243" y="51"/>
                  </a:cubicBezTo>
                  <a:cubicBezTo>
                    <a:pt x="247" y="54"/>
                    <a:pt x="252" y="55"/>
                    <a:pt x="259" y="55"/>
                  </a:cubicBezTo>
                  <a:cubicBezTo>
                    <a:pt x="268" y="55"/>
                    <a:pt x="275" y="52"/>
                    <a:pt x="279" y="46"/>
                  </a:cubicBezTo>
                  <a:cubicBezTo>
                    <a:pt x="280" y="44"/>
                    <a:pt x="281" y="40"/>
                    <a:pt x="282" y="36"/>
                  </a:cubicBezTo>
                  <a:cubicBezTo>
                    <a:pt x="283" y="31"/>
                    <a:pt x="283" y="25"/>
                    <a:pt x="283" y="17"/>
                  </a:cubicBezTo>
                  <a:cubicBezTo>
                    <a:pt x="283" y="13"/>
                    <a:pt x="283" y="13"/>
                    <a:pt x="283" y="13"/>
                  </a:cubicBezTo>
                  <a:cubicBezTo>
                    <a:pt x="283" y="9"/>
                    <a:pt x="283" y="9"/>
                    <a:pt x="283" y="9"/>
                  </a:cubicBezTo>
                  <a:cubicBezTo>
                    <a:pt x="283" y="5"/>
                    <a:pt x="284" y="3"/>
                    <a:pt x="286" y="3"/>
                  </a:cubicBezTo>
                  <a:cubicBezTo>
                    <a:pt x="288" y="3"/>
                    <a:pt x="288" y="3"/>
                    <a:pt x="288" y="3"/>
                  </a:cubicBezTo>
                  <a:cubicBezTo>
                    <a:pt x="288" y="2"/>
                    <a:pt x="289" y="2"/>
                    <a:pt x="289" y="2"/>
                  </a:cubicBezTo>
                  <a:cubicBezTo>
                    <a:pt x="289" y="1"/>
                    <a:pt x="288" y="1"/>
                    <a:pt x="288" y="1"/>
                  </a:cubicBezTo>
                  <a:cubicBezTo>
                    <a:pt x="287" y="1"/>
                    <a:pt x="287" y="1"/>
                    <a:pt x="286" y="1"/>
                  </a:cubicBezTo>
                  <a:cubicBezTo>
                    <a:pt x="285" y="1"/>
                    <a:pt x="284" y="1"/>
                    <a:pt x="283" y="1"/>
                  </a:cubicBezTo>
                  <a:cubicBezTo>
                    <a:pt x="279" y="1"/>
                    <a:pt x="279" y="1"/>
                    <a:pt x="279" y="1"/>
                  </a:cubicBezTo>
                  <a:cubicBezTo>
                    <a:pt x="275" y="1"/>
                    <a:pt x="275" y="1"/>
                    <a:pt x="275" y="1"/>
                  </a:cubicBezTo>
                  <a:cubicBezTo>
                    <a:pt x="273" y="1"/>
                    <a:pt x="272" y="1"/>
                    <a:pt x="272" y="1"/>
                  </a:cubicBezTo>
                  <a:cubicBezTo>
                    <a:pt x="272" y="1"/>
                    <a:pt x="271" y="1"/>
                    <a:pt x="271" y="1"/>
                  </a:cubicBezTo>
                  <a:cubicBezTo>
                    <a:pt x="271" y="1"/>
                    <a:pt x="270" y="1"/>
                    <a:pt x="270" y="2"/>
                  </a:cubicBezTo>
                  <a:cubicBezTo>
                    <a:pt x="270" y="2"/>
                    <a:pt x="270" y="2"/>
                    <a:pt x="270" y="2"/>
                  </a:cubicBezTo>
                  <a:close/>
                  <a:moveTo>
                    <a:pt x="325" y="8"/>
                  </a:moveTo>
                  <a:cubicBezTo>
                    <a:pt x="322" y="4"/>
                    <a:pt x="322" y="4"/>
                    <a:pt x="322" y="4"/>
                  </a:cubicBezTo>
                  <a:cubicBezTo>
                    <a:pt x="321" y="3"/>
                    <a:pt x="320" y="2"/>
                    <a:pt x="320" y="1"/>
                  </a:cubicBezTo>
                  <a:cubicBezTo>
                    <a:pt x="319" y="1"/>
                    <a:pt x="318" y="1"/>
                    <a:pt x="318" y="1"/>
                  </a:cubicBezTo>
                  <a:cubicBezTo>
                    <a:pt x="317" y="1"/>
                    <a:pt x="316" y="1"/>
                    <a:pt x="315" y="1"/>
                  </a:cubicBezTo>
                  <a:cubicBezTo>
                    <a:pt x="313" y="1"/>
                    <a:pt x="311" y="1"/>
                    <a:pt x="309" y="1"/>
                  </a:cubicBezTo>
                  <a:cubicBezTo>
                    <a:pt x="307" y="1"/>
                    <a:pt x="307" y="1"/>
                    <a:pt x="307" y="1"/>
                  </a:cubicBezTo>
                  <a:cubicBezTo>
                    <a:pt x="305" y="1"/>
                    <a:pt x="305" y="1"/>
                    <a:pt x="305" y="1"/>
                  </a:cubicBezTo>
                  <a:cubicBezTo>
                    <a:pt x="304" y="1"/>
                    <a:pt x="303" y="1"/>
                    <a:pt x="303" y="2"/>
                  </a:cubicBezTo>
                  <a:cubicBezTo>
                    <a:pt x="303" y="3"/>
                    <a:pt x="304" y="3"/>
                    <a:pt x="305" y="3"/>
                  </a:cubicBezTo>
                  <a:cubicBezTo>
                    <a:pt x="310" y="4"/>
                    <a:pt x="313" y="8"/>
                    <a:pt x="313" y="16"/>
                  </a:cubicBezTo>
                  <a:cubicBezTo>
                    <a:pt x="313" y="33"/>
                    <a:pt x="313" y="33"/>
                    <a:pt x="313" y="33"/>
                  </a:cubicBezTo>
                  <a:cubicBezTo>
                    <a:pt x="313" y="42"/>
                    <a:pt x="313" y="42"/>
                    <a:pt x="313" y="42"/>
                  </a:cubicBezTo>
                  <a:cubicBezTo>
                    <a:pt x="313" y="45"/>
                    <a:pt x="313" y="47"/>
                    <a:pt x="312" y="49"/>
                  </a:cubicBezTo>
                  <a:cubicBezTo>
                    <a:pt x="311" y="51"/>
                    <a:pt x="310" y="52"/>
                    <a:pt x="308" y="52"/>
                  </a:cubicBezTo>
                  <a:cubicBezTo>
                    <a:pt x="307" y="53"/>
                    <a:pt x="307" y="53"/>
                    <a:pt x="307" y="54"/>
                  </a:cubicBezTo>
                  <a:cubicBezTo>
                    <a:pt x="307" y="54"/>
                    <a:pt x="307" y="55"/>
                    <a:pt x="308" y="55"/>
                  </a:cubicBezTo>
                  <a:cubicBezTo>
                    <a:pt x="308" y="55"/>
                    <a:pt x="309" y="54"/>
                    <a:pt x="310" y="54"/>
                  </a:cubicBezTo>
                  <a:cubicBezTo>
                    <a:pt x="312" y="54"/>
                    <a:pt x="314" y="54"/>
                    <a:pt x="317" y="54"/>
                  </a:cubicBezTo>
                  <a:cubicBezTo>
                    <a:pt x="319" y="54"/>
                    <a:pt x="322" y="54"/>
                    <a:pt x="324" y="54"/>
                  </a:cubicBezTo>
                  <a:cubicBezTo>
                    <a:pt x="325" y="54"/>
                    <a:pt x="325" y="54"/>
                    <a:pt x="325" y="54"/>
                  </a:cubicBezTo>
                  <a:cubicBezTo>
                    <a:pt x="326" y="54"/>
                    <a:pt x="327" y="54"/>
                    <a:pt x="327" y="53"/>
                  </a:cubicBezTo>
                  <a:cubicBezTo>
                    <a:pt x="327" y="53"/>
                    <a:pt x="326" y="52"/>
                    <a:pt x="325" y="52"/>
                  </a:cubicBezTo>
                  <a:cubicBezTo>
                    <a:pt x="321" y="52"/>
                    <a:pt x="319" y="50"/>
                    <a:pt x="318" y="47"/>
                  </a:cubicBezTo>
                  <a:cubicBezTo>
                    <a:pt x="317" y="45"/>
                    <a:pt x="317" y="39"/>
                    <a:pt x="317" y="31"/>
                  </a:cubicBezTo>
                  <a:cubicBezTo>
                    <a:pt x="317" y="16"/>
                    <a:pt x="317" y="16"/>
                    <a:pt x="317" y="16"/>
                  </a:cubicBezTo>
                  <a:cubicBezTo>
                    <a:pt x="317" y="15"/>
                    <a:pt x="317" y="15"/>
                    <a:pt x="317" y="15"/>
                  </a:cubicBezTo>
                  <a:cubicBezTo>
                    <a:pt x="317" y="14"/>
                    <a:pt x="317" y="13"/>
                    <a:pt x="318" y="13"/>
                  </a:cubicBezTo>
                  <a:cubicBezTo>
                    <a:pt x="318" y="13"/>
                    <a:pt x="318" y="14"/>
                    <a:pt x="319" y="14"/>
                  </a:cubicBezTo>
                  <a:cubicBezTo>
                    <a:pt x="354" y="54"/>
                    <a:pt x="354" y="54"/>
                    <a:pt x="354" y="54"/>
                  </a:cubicBezTo>
                  <a:cubicBezTo>
                    <a:pt x="355" y="54"/>
                    <a:pt x="355" y="54"/>
                    <a:pt x="356" y="54"/>
                  </a:cubicBezTo>
                  <a:cubicBezTo>
                    <a:pt x="356" y="54"/>
                    <a:pt x="356" y="54"/>
                    <a:pt x="356" y="53"/>
                  </a:cubicBezTo>
                  <a:cubicBezTo>
                    <a:pt x="356" y="49"/>
                    <a:pt x="356" y="49"/>
                    <a:pt x="356" y="49"/>
                  </a:cubicBezTo>
                  <a:cubicBezTo>
                    <a:pt x="356" y="46"/>
                    <a:pt x="356" y="46"/>
                    <a:pt x="356" y="46"/>
                  </a:cubicBezTo>
                  <a:cubicBezTo>
                    <a:pt x="356" y="41"/>
                    <a:pt x="356" y="41"/>
                    <a:pt x="356" y="41"/>
                  </a:cubicBezTo>
                  <a:cubicBezTo>
                    <a:pt x="356" y="38"/>
                    <a:pt x="356" y="38"/>
                    <a:pt x="356" y="38"/>
                  </a:cubicBezTo>
                  <a:cubicBezTo>
                    <a:pt x="357" y="14"/>
                    <a:pt x="357" y="14"/>
                    <a:pt x="357" y="14"/>
                  </a:cubicBezTo>
                  <a:cubicBezTo>
                    <a:pt x="357" y="12"/>
                    <a:pt x="357" y="12"/>
                    <a:pt x="357" y="12"/>
                  </a:cubicBezTo>
                  <a:cubicBezTo>
                    <a:pt x="357" y="6"/>
                    <a:pt x="359" y="3"/>
                    <a:pt x="362" y="3"/>
                  </a:cubicBezTo>
                  <a:cubicBezTo>
                    <a:pt x="363" y="3"/>
                    <a:pt x="363" y="2"/>
                    <a:pt x="363" y="2"/>
                  </a:cubicBezTo>
                  <a:cubicBezTo>
                    <a:pt x="363" y="1"/>
                    <a:pt x="363" y="1"/>
                    <a:pt x="362" y="1"/>
                  </a:cubicBezTo>
                  <a:cubicBezTo>
                    <a:pt x="362" y="1"/>
                    <a:pt x="361" y="1"/>
                    <a:pt x="361" y="1"/>
                  </a:cubicBezTo>
                  <a:cubicBezTo>
                    <a:pt x="357" y="1"/>
                    <a:pt x="354" y="1"/>
                    <a:pt x="352" y="1"/>
                  </a:cubicBezTo>
                  <a:cubicBezTo>
                    <a:pt x="351" y="1"/>
                    <a:pt x="350" y="1"/>
                    <a:pt x="349" y="1"/>
                  </a:cubicBezTo>
                  <a:cubicBezTo>
                    <a:pt x="347" y="1"/>
                    <a:pt x="345" y="1"/>
                    <a:pt x="344" y="1"/>
                  </a:cubicBezTo>
                  <a:cubicBezTo>
                    <a:pt x="344" y="1"/>
                    <a:pt x="343" y="1"/>
                    <a:pt x="343" y="2"/>
                  </a:cubicBezTo>
                  <a:cubicBezTo>
                    <a:pt x="343" y="2"/>
                    <a:pt x="344" y="3"/>
                    <a:pt x="345" y="3"/>
                  </a:cubicBezTo>
                  <a:cubicBezTo>
                    <a:pt x="348" y="3"/>
                    <a:pt x="351" y="4"/>
                    <a:pt x="352" y="6"/>
                  </a:cubicBezTo>
                  <a:cubicBezTo>
                    <a:pt x="353" y="8"/>
                    <a:pt x="354" y="13"/>
                    <a:pt x="354" y="19"/>
                  </a:cubicBezTo>
                  <a:cubicBezTo>
                    <a:pt x="354" y="24"/>
                    <a:pt x="354" y="29"/>
                    <a:pt x="353" y="35"/>
                  </a:cubicBezTo>
                  <a:cubicBezTo>
                    <a:pt x="353" y="37"/>
                    <a:pt x="353" y="37"/>
                    <a:pt x="352" y="37"/>
                  </a:cubicBezTo>
                  <a:cubicBezTo>
                    <a:pt x="352" y="37"/>
                    <a:pt x="351" y="36"/>
                    <a:pt x="349" y="34"/>
                  </a:cubicBezTo>
                  <a:cubicBezTo>
                    <a:pt x="348" y="33"/>
                    <a:pt x="348" y="33"/>
                    <a:pt x="348" y="33"/>
                  </a:cubicBezTo>
                  <a:cubicBezTo>
                    <a:pt x="327" y="10"/>
                    <a:pt x="327" y="10"/>
                    <a:pt x="327" y="10"/>
                  </a:cubicBezTo>
                  <a:cubicBezTo>
                    <a:pt x="327" y="10"/>
                    <a:pt x="326" y="9"/>
                    <a:pt x="325" y="8"/>
                  </a:cubicBezTo>
                  <a:cubicBezTo>
                    <a:pt x="325" y="8"/>
                    <a:pt x="325" y="8"/>
                    <a:pt x="325" y="8"/>
                  </a:cubicBezTo>
                  <a:close/>
                  <a:moveTo>
                    <a:pt x="396" y="9"/>
                  </a:moveTo>
                  <a:cubicBezTo>
                    <a:pt x="396" y="7"/>
                    <a:pt x="396" y="5"/>
                    <a:pt x="397" y="5"/>
                  </a:cubicBezTo>
                  <a:cubicBezTo>
                    <a:pt x="397" y="4"/>
                    <a:pt x="398" y="3"/>
                    <a:pt x="400" y="3"/>
                  </a:cubicBezTo>
                  <a:cubicBezTo>
                    <a:pt x="401" y="3"/>
                    <a:pt x="401" y="3"/>
                    <a:pt x="401" y="3"/>
                  </a:cubicBezTo>
                  <a:cubicBezTo>
                    <a:pt x="401" y="3"/>
                    <a:pt x="401" y="2"/>
                    <a:pt x="401" y="2"/>
                  </a:cubicBezTo>
                  <a:cubicBezTo>
                    <a:pt x="401" y="1"/>
                    <a:pt x="401" y="1"/>
                    <a:pt x="400" y="1"/>
                  </a:cubicBezTo>
                  <a:cubicBezTo>
                    <a:pt x="399" y="1"/>
                    <a:pt x="397" y="1"/>
                    <a:pt x="394" y="1"/>
                  </a:cubicBezTo>
                  <a:cubicBezTo>
                    <a:pt x="391" y="1"/>
                    <a:pt x="391" y="1"/>
                    <a:pt x="391" y="1"/>
                  </a:cubicBezTo>
                  <a:cubicBezTo>
                    <a:pt x="389" y="1"/>
                    <a:pt x="387" y="2"/>
                    <a:pt x="386" y="2"/>
                  </a:cubicBezTo>
                  <a:cubicBezTo>
                    <a:pt x="383" y="2"/>
                    <a:pt x="382" y="1"/>
                    <a:pt x="381" y="1"/>
                  </a:cubicBezTo>
                  <a:cubicBezTo>
                    <a:pt x="380" y="1"/>
                    <a:pt x="379" y="1"/>
                    <a:pt x="379" y="1"/>
                  </a:cubicBezTo>
                  <a:cubicBezTo>
                    <a:pt x="378" y="1"/>
                    <a:pt x="378" y="1"/>
                    <a:pt x="378" y="2"/>
                  </a:cubicBezTo>
                  <a:cubicBezTo>
                    <a:pt x="378" y="2"/>
                    <a:pt x="378" y="3"/>
                    <a:pt x="378" y="3"/>
                  </a:cubicBezTo>
                  <a:cubicBezTo>
                    <a:pt x="379" y="3"/>
                    <a:pt x="380" y="3"/>
                    <a:pt x="381" y="4"/>
                  </a:cubicBezTo>
                  <a:cubicBezTo>
                    <a:pt x="383" y="4"/>
                    <a:pt x="385" y="5"/>
                    <a:pt x="386" y="6"/>
                  </a:cubicBezTo>
                  <a:cubicBezTo>
                    <a:pt x="386" y="7"/>
                    <a:pt x="387" y="8"/>
                    <a:pt x="387" y="11"/>
                  </a:cubicBezTo>
                  <a:cubicBezTo>
                    <a:pt x="387" y="42"/>
                    <a:pt x="387" y="42"/>
                    <a:pt x="387" y="42"/>
                  </a:cubicBezTo>
                  <a:cubicBezTo>
                    <a:pt x="387" y="45"/>
                    <a:pt x="387" y="45"/>
                    <a:pt x="387" y="45"/>
                  </a:cubicBezTo>
                  <a:cubicBezTo>
                    <a:pt x="387" y="47"/>
                    <a:pt x="386" y="49"/>
                    <a:pt x="386" y="50"/>
                  </a:cubicBezTo>
                  <a:cubicBezTo>
                    <a:pt x="385" y="51"/>
                    <a:pt x="384" y="52"/>
                    <a:pt x="382" y="52"/>
                  </a:cubicBezTo>
                  <a:cubicBezTo>
                    <a:pt x="381" y="53"/>
                    <a:pt x="381" y="53"/>
                    <a:pt x="381" y="53"/>
                  </a:cubicBezTo>
                  <a:cubicBezTo>
                    <a:pt x="381" y="54"/>
                    <a:pt x="381" y="54"/>
                    <a:pt x="381" y="54"/>
                  </a:cubicBezTo>
                  <a:cubicBezTo>
                    <a:pt x="381" y="54"/>
                    <a:pt x="382" y="54"/>
                    <a:pt x="382" y="54"/>
                  </a:cubicBezTo>
                  <a:cubicBezTo>
                    <a:pt x="383" y="54"/>
                    <a:pt x="384" y="54"/>
                    <a:pt x="385" y="54"/>
                  </a:cubicBezTo>
                  <a:cubicBezTo>
                    <a:pt x="386" y="54"/>
                    <a:pt x="389" y="54"/>
                    <a:pt x="391" y="54"/>
                  </a:cubicBezTo>
                  <a:cubicBezTo>
                    <a:pt x="393" y="54"/>
                    <a:pt x="396" y="54"/>
                    <a:pt x="399" y="54"/>
                  </a:cubicBezTo>
                  <a:cubicBezTo>
                    <a:pt x="401" y="54"/>
                    <a:pt x="402" y="54"/>
                    <a:pt x="402" y="54"/>
                  </a:cubicBezTo>
                  <a:cubicBezTo>
                    <a:pt x="404" y="54"/>
                    <a:pt x="405" y="54"/>
                    <a:pt x="405" y="53"/>
                  </a:cubicBezTo>
                  <a:cubicBezTo>
                    <a:pt x="405" y="53"/>
                    <a:pt x="404" y="52"/>
                    <a:pt x="403" y="52"/>
                  </a:cubicBezTo>
                  <a:cubicBezTo>
                    <a:pt x="401" y="52"/>
                    <a:pt x="400" y="52"/>
                    <a:pt x="398" y="51"/>
                  </a:cubicBezTo>
                  <a:cubicBezTo>
                    <a:pt x="397" y="49"/>
                    <a:pt x="396" y="48"/>
                    <a:pt x="396" y="46"/>
                  </a:cubicBezTo>
                  <a:cubicBezTo>
                    <a:pt x="396" y="42"/>
                    <a:pt x="396" y="42"/>
                    <a:pt x="396" y="42"/>
                  </a:cubicBezTo>
                  <a:cubicBezTo>
                    <a:pt x="396" y="9"/>
                    <a:pt x="396" y="9"/>
                    <a:pt x="396" y="9"/>
                  </a:cubicBezTo>
                  <a:close/>
                  <a:moveTo>
                    <a:pt x="434" y="6"/>
                  </a:moveTo>
                  <a:cubicBezTo>
                    <a:pt x="434" y="4"/>
                    <a:pt x="435" y="3"/>
                    <a:pt x="437" y="3"/>
                  </a:cubicBezTo>
                  <a:cubicBezTo>
                    <a:pt x="438" y="3"/>
                    <a:pt x="438" y="2"/>
                    <a:pt x="438" y="2"/>
                  </a:cubicBezTo>
                  <a:cubicBezTo>
                    <a:pt x="438" y="1"/>
                    <a:pt x="438" y="1"/>
                    <a:pt x="437" y="1"/>
                  </a:cubicBezTo>
                  <a:cubicBezTo>
                    <a:pt x="437" y="1"/>
                    <a:pt x="436" y="1"/>
                    <a:pt x="434" y="1"/>
                  </a:cubicBezTo>
                  <a:cubicBezTo>
                    <a:pt x="430" y="1"/>
                    <a:pt x="430" y="1"/>
                    <a:pt x="430" y="1"/>
                  </a:cubicBezTo>
                  <a:cubicBezTo>
                    <a:pt x="423" y="1"/>
                    <a:pt x="423" y="1"/>
                    <a:pt x="423" y="1"/>
                  </a:cubicBezTo>
                  <a:cubicBezTo>
                    <a:pt x="422" y="1"/>
                    <a:pt x="420" y="1"/>
                    <a:pt x="419" y="1"/>
                  </a:cubicBezTo>
                  <a:cubicBezTo>
                    <a:pt x="418" y="1"/>
                    <a:pt x="418" y="1"/>
                    <a:pt x="418" y="1"/>
                  </a:cubicBezTo>
                  <a:cubicBezTo>
                    <a:pt x="417" y="1"/>
                    <a:pt x="417" y="1"/>
                    <a:pt x="417" y="2"/>
                  </a:cubicBezTo>
                  <a:cubicBezTo>
                    <a:pt x="417" y="2"/>
                    <a:pt x="417" y="3"/>
                    <a:pt x="418" y="3"/>
                  </a:cubicBezTo>
                  <a:cubicBezTo>
                    <a:pt x="420" y="3"/>
                    <a:pt x="421" y="4"/>
                    <a:pt x="422" y="6"/>
                  </a:cubicBezTo>
                  <a:cubicBezTo>
                    <a:pt x="423" y="7"/>
                    <a:pt x="425" y="10"/>
                    <a:pt x="427" y="15"/>
                  </a:cubicBezTo>
                  <a:cubicBezTo>
                    <a:pt x="428" y="19"/>
                    <a:pt x="430" y="24"/>
                    <a:pt x="432" y="29"/>
                  </a:cubicBezTo>
                  <a:cubicBezTo>
                    <a:pt x="442" y="50"/>
                    <a:pt x="442" y="50"/>
                    <a:pt x="442" y="50"/>
                  </a:cubicBezTo>
                  <a:cubicBezTo>
                    <a:pt x="442" y="52"/>
                    <a:pt x="442" y="52"/>
                    <a:pt x="442" y="52"/>
                  </a:cubicBezTo>
                  <a:cubicBezTo>
                    <a:pt x="443" y="54"/>
                    <a:pt x="443" y="54"/>
                    <a:pt x="443" y="54"/>
                  </a:cubicBezTo>
                  <a:cubicBezTo>
                    <a:pt x="444" y="55"/>
                    <a:pt x="444" y="55"/>
                    <a:pt x="445" y="55"/>
                  </a:cubicBezTo>
                  <a:cubicBezTo>
                    <a:pt x="445" y="55"/>
                    <a:pt x="446" y="55"/>
                    <a:pt x="446" y="53"/>
                  </a:cubicBezTo>
                  <a:cubicBezTo>
                    <a:pt x="447" y="53"/>
                    <a:pt x="447" y="51"/>
                    <a:pt x="449" y="48"/>
                  </a:cubicBezTo>
                  <a:cubicBezTo>
                    <a:pt x="449" y="48"/>
                    <a:pt x="450" y="46"/>
                    <a:pt x="452" y="41"/>
                  </a:cubicBezTo>
                  <a:cubicBezTo>
                    <a:pt x="459" y="26"/>
                    <a:pt x="459" y="26"/>
                    <a:pt x="459" y="26"/>
                  </a:cubicBezTo>
                  <a:cubicBezTo>
                    <a:pt x="465" y="13"/>
                    <a:pt x="465" y="13"/>
                    <a:pt x="465" y="13"/>
                  </a:cubicBezTo>
                  <a:cubicBezTo>
                    <a:pt x="466" y="9"/>
                    <a:pt x="468" y="6"/>
                    <a:pt x="469" y="5"/>
                  </a:cubicBezTo>
                  <a:cubicBezTo>
                    <a:pt x="470" y="4"/>
                    <a:pt x="471" y="3"/>
                    <a:pt x="472" y="3"/>
                  </a:cubicBezTo>
                  <a:cubicBezTo>
                    <a:pt x="473" y="2"/>
                    <a:pt x="474" y="2"/>
                    <a:pt x="474" y="1"/>
                  </a:cubicBezTo>
                  <a:cubicBezTo>
                    <a:pt x="474" y="1"/>
                    <a:pt x="473" y="0"/>
                    <a:pt x="473" y="0"/>
                  </a:cubicBezTo>
                  <a:cubicBezTo>
                    <a:pt x="473" y="0"/>
                    <a:pt x="472" y="1"/>
                    <a:pt x="471" y="1"/>
                  </a:cubicBezTo>
                  <a:cubicBezTo>
                    <a:pt x="470" y="1"/>
                    <a:pt x="468" y="1"/>
                    <a:pt x="465" y="1"/>
                  </a:cubicBezTo>
                  <a:cubicBezTo>
                    <a:pt x="464" y="1"/>
                    <a:pt x="463" y="1"/>
                    <a:pt x="461" y="1"/>
                  </a:cubicBezTo>
                  <a:cubicBezTo>
                    <a:pt x="457" y="1"/>
                    <a:pt x="457" y="1"/>
                    <a:pt x="457" y="1"/>
                  </a:cubicBezTo>
                  <a:cubicBezTo>
                    <a:pt x="456" y="1"/>
                    <a:pt x="455" y="1"/>
                    <a:pt x="455" y="1"/>
                  </a:cubicBezTo>
                  <a:cubicBezTo>
                    <a:pt x="454" y="1"/>
                    <a:pt x="454" y="1"/>
                    <a:pt x="454" y="2"/>
                  </a:cubicBezTo>
                  <a:cubicBezTo>
                    <a:pt x="454" y="2"/>
                    <a:pt x="455" y="2"/>
                    <a:pt x="455" y="3"/>
                  </a:cubicBezTo>
                  <a:cubicBezTo>
                    <a:pt x="458" y="3"/>
                    <a:pt x="459" y="4"/>
                    <a:pt x="460" y="5"/>
                  </a:cubicBezTo>
                  <a:cubicBezTo>
                    <a:pt x="461" y="6"/>
                    <a:pt x="462" y="7"/>
                    <a:pt x="462" y="9"/>
                  </a:cubicBezTo>
                  <a:cubicBezTo>
                    <a:pt x="462" y="11"/>
                    <a:pt x="461" y="16"/>
                    <a:pt x="458" y="22"/>
                  </a:cubicBezTo>
                  <a:cubicBezTo>
                    <a:pt x="449" y="42"/>
                    <a:pt x="449" y="42"/>
                    <a:pt x="449" y="42"/>
                  </a:cubicBezTo>
                  <a:cubicBezTo>
                    <a:pt x="449" y="42"/>
                    <a:pt x="448" y="43"/>
                    <a:pt x="448" y="43"/>
                  </a:cubicBezTo>
                  <a:cubicBezTo>
                    <a:pt x="448" y="43"/>
                    <a:pt x="447" y="42"/>
                    <a:pt x="447" y="41"/>
                  </a:cubicBezTo>
                  <a:cubicBezTo>
                    <a:pt x="438" y="20"/>
                    <a:pt x="438" y="20"/>
                    <a:pt x="438" y="20"/>
                  </a:cubicBezTo>
                  <a:cubicBezTo>
                    <a:pt x="435" y="13"/>
                    <a:pt x="434" y="9"/>
                    <a:pt x="434" y="6"/>
                  </a:cubicBezTo>
                  <a:cubicBezTo>
                    <a:pt x="434" y="6"/>
                    <a:pt x="434" y="6"/>
                    <a:pt x="434" y="6"/>
                  </a:cubicBezTo>
                  <a:close/>
                  <a:moveTo>
                    <a:pt x="505" y="8"/>
                  </a:moveTo>
                  <a:cubicBezTo>
                    <a:pt x="505" y="6"/>
                    <a:pt x="505" y="5"/>
                    <a:pt x="507" y="4"/>
                  </a:cubicBezTo>
                  <a:cubicBezTo>
                    <a:pt x="509" y="4"/>
                    <a:pt x="509" y="4"/>
                    <a:pt x="509" y="4"/>
                  </a:cubicBezTo>
                  <a:cubicBezTo>
                    <a:pt x="514" y="4"/>
                    <a:pt x="514" y="4"/>
                    <a:pt x="514" y="4"/>
                  </a:cubicBezTo>
                  <a:cubicBezTo>
                    <a:pt x="518" y="4"/>
                    <a:pt x="521" y="5"/>
                    <a:pt x="523" y="6"/>
                  </a:cubicBezTo>
                  <a:cubicBezTo>
                    <a:pt x="525" y="7"/>
                    <a:pt x="526" y="9"/>
                    <a:pt x="526" y="11"/>
                  </a:cubicBezTo>
                  <a:cubicBezTo>
                    <a:pt x="526" y="13"/>
                    <a:pt x="526" y="13"/>
                    <a:pt x="527" y="13"/>
                  </a:cubicBezTo>
                  <a:cubicBezTo>
                    <a:pt x="528" y="13"/>
                    <a:pt x="528" y="12"/>
                    <a:pt x="528" y="10"/>
                  </a:cubicBezTo>
                  <a:cubicBezTo>
                    <a:pt x="528" y="9"/>
                    <a:pt x="528" y="8"/>
                    <a:pt x="528" y="5"/>
                  </a:cubicBezTo>
                  <a:cubicBezTo>
                    <a:pt x="528" y="4"/>
                    <a:pt x="528" y="3"/>
                    <a:pt x="528" y="2"/>
                  </a:cubicBezTo>
                  <a:cubicBezTo>
                    <a:pt x="528" y="1"/>
                    <a:pt x="527" y="1"/>
                    <a:pt x="527" y="1"/>
                  </a:cubicBezTo>
                  <a:cubicBezTo>
                    <a:pt x="527" y="1"/>
                    <a:pt x="526" y="1"/>
                    <a:pt x="526" y="1"/>
                  </a:cubicBezTo>
                  <a:cubicBezTo>
                    <a:pt x="524" y="1"/>
                    <a:pt x="519" y="1"/>
                    <a:pt x="510" y="1"/>
                  </a:cubicBezTo>
                  <a:cubicBezTo>
                    <a:pt x="496" y="1"/>
                    <a:pt x="496" y="1"/>
                    <a:pt x="496" y="1"/>
                  </a:cubicBezTo>
                  <a:cubicBezTo>
                    <a:pt x="492" y="1"/>
                    <a:pt x="492" y="1"/>
                    <a:pt x="492" y="1"/>
                  </a:cubicBezTo>
                  <a:cubicBezTo>
                    <a:pt x="491" y="1"/>
                    <a:pt x="490" y="1"/>
                    <a:pt x="490" y="1"/>
                  </a:cubicBezTo>
                  <a:cubicBezTo>
                    <a:pt x="489" y="1"/>
                    <a:pt x="489" y="1"/>
                    <a:pt x="489" y="1"/>
                  </a:cubicBezTo>
                  <a:cubicBezTo>
                    <a:pt x="488" y="1"/>
                    <a:pt x="487" y="1"/>
                    <a:pt x="487" y="2"/>
                  </a:cubicBezTo>
                  <a:cubicBezTo>
                    <a:pt x="487" y="2"/>
                    <a:pt x="488" y="3"/>
                    <a:pt x="489" y="3"/>
                  </a:cubicBezTo>
                  <a:cubicBezTo>
                    <a:pt x="491" y="3"/>
                    <a:pt x="493" y="4"/>
                    <a:pt x="494" y="5"/>
                  </a:cubicBezTo>
                  <a:cubicBezTo>
                    <a:pt x="495" y="6"/>
                    <a:pt x="496" y="8"/>
                    <a:pt x="496" y="11"/>
                  </a:cubicBezTo>
                  <a:cubicBezTo>
                    <a:pt x="496" y="42"/>
                    <a:pt x="496" y="42"/>
                    <a:pt x="496" y="42"/>
                  </a:cubicBezTo>
                  <a:cubicBezTo>
                    <a:pt x="496" y="44"/>
                    <a:pt x="496" y="46"/>
                    <a:pt x="495" y="47"/>
                  </a:cubicBezTo>
                  <a:cubicBezTo>
                    <a:pt x="495" y="49"/>
                    <a:pt x="495" y="50"/>
                    <a:pt x="494" y="51"/>
                  </a:cubicBezTo>
                  <a:cubicBezTo>
                    <a:pt x="494" y="51"/>
                    <a:pt x="493" y="52"/>
                    <a:pt x="491" y="52"/>
                  </a:cubicBezTo>
                  <a:cubicBezTo>
                    <a:pt x="491" y="53"/>
                    <a:pt x="490" y="53"/>
                    <a:pt x="490" y="54"/>
                  </a:cubicBezTo>
                  <a:cubicBezTo>
                    <a:pt x="490" y="54"/>
                    <a:pt x="491" y="54"/>
                    <a:pt x="491" y="54"/>
                  </a:cubicBezTo>
                  <a:cubicBezTo>
                    <a:pt x="492" y="54"/>
                    <a:pt x="493" y="54"/>
                    <a:pt x="494" y="54"/>
                  </a:cubicBezTo>
                  <a:cubicBezTo>
                    <a:pt x="497" y="54"/>
                    <a:pt x="500" y="54"/>
                    <a:pt x="502" y="54"/>
                  </a:cubicBezTo>
                  <a:cubicBezTo>
                    <a:pt x="505" y="54"/>
                    <a:pt x="507" y="54"/>
                    <a:pt x="509" y="54"/>
                  </a:cubicBezTo>
                  <a:cubicBezTo>
                    <a:pt x="513" y="55"/>
                    <a:pt x="513" y="55"/>
                    <a:pt x="513" y="55"/>
                  </a:cubicBezTo>
                  <a:cubicBezTo>
                    <a:pt x="515" y="55"/>
                    <a:pt x="517" y="55"/>
                    <a:pt x="519" y="55"/>
                  </a:cubicBezTo>
                  <a:cubicBezTo>
                    <a:pt x="522" y="55"/>
                    <a:pt x="524" y="54"/>
                    <a:pt x="526" y="54"/>
                  </a:cubicBezTo>
                  <a:cubicBezTo>
                    <a:pt x="527" y="53"/>
                    <a:pt x="529" y="51"/>
                    <a:pt x="530" y="49"/>
                  </a:cubicBezTo>
                  <a:cubicBezTo>
                    <a:pt x="531" y="47"/>
                    <a:pt x="532" y="44"/>
                    <a:pt x="532" y="42"/>
                  </a:cubicBezTo>
                  <a:cubicBezTo>
                    <a:pt x="532" y="42"/>
                    <a:pt x="532" y="41"/>
                    <a:pt x="532" y="41"/>
                  </a:cubicBezTo>
                  <a:cubicBezTo>
                    <a:pt x="532" y="41"/>
                    <a:pt x="531" y="41"/>
                    <a:pt x="531" y="41"/>
                  </a:cubicBezTo>
                  <a:cubicBezTo>
                    <a:pt x="531" y="41"/>
                    <a:pt x="531" y="41"/>
                    <a:pt x="531" y="41"/>
                  </a:cubicBezTo>
                  <a:cubicBezTo>
                    <a:pt x="527" y="48"/>
                    <a:pt x="520" y="51"/>
                    <a:pt x="510" y="51"/>
                  </a:cubicBezTo>
                  <a:cubicBezTo>
                    <a:pt x="509" y="51"/>
                    <a:pt x="508" y="51"/>
                    <a:pt x="507" y="50"/>
                  </a:cubicBezTo>
                  <a:cubicBezTo>
                    <a:pt x="507" y="50"/>
                    <a:pt x="506" y="49"/>
                    <a:pt x="506" y="48"/>
                  </a:cubicBezTo>
                  <a:cubicBezTo>
                    <a:pt x="505" y="46"/>
                    <a:pt x="505" y="44"/>
                    <a:pt x="505" y="40"/>
                  </a:cubicBezTo>
                  <a:cubicBezTo>
                    <a:pt x="505" y="37"/>
                    <a:pt x="505" y="37"/>
                    <a:pt x="505" y="37"/>
                  </a:cubicBezTo>
                  <a:cubicBezTo>
                    <a:pt x="505" y="34"/>
                    <a:pt x="505" y="32"/>
                    <a:pt x="505" y="30"/>
                  </a:cubicBezTo>
                  <a:cubicBezTo>
                    <a:pt x="505" y="29"/>
                    <a:pt x="505" y="28"/>
                    <a:pt x="506" y="28"/>
                  </a:cubicBezTo>
                  <a:cubicBezTo>
                    <a:pt x="506" y="28"/>
                    <a:pt x="507" y="28"/>
                    <a:pt x="508" y="28"/>
                  </a:cubicBezTo>
                  <a:cubicBezTo>
                    <a:pt x="511" y="28"/>
                    <a:pt x="511" y="28"/>
                    <a:pt x="511" y="28"/>
                  </a:cubicBezTo>
                  <a:cubicBezTo>
                    <a:pt x="514" y="28"/>
                    <a:pt x="516" y="28"/>
                    <a:pt x="517" y="28"/>
                  </a:cubicBezTo>
                  <a:cubicBezTo>
                    <a:pt x="518" y="28"/>
                    <a:pt x="518" y="28"/>
                    <a:pt x="519" y="29"/>
                  </a:cubicBezTo>
                  <a:cubicBezTo>
                    <a:pt x="520" y="30"/>
                    <a:pt x="521" y="32"/>
                    <a:pt x="521" y="34"/>
                  </a:cubicBezTo>
                  <a:cubicBezTo>
                    <a:pt x="522" y="35"/>
                    <a:pt x="522" y="36"/>
                    <a:pt x="523" y="36"/>
                  </a:cubicBezTo>
                  <a:cubicBezTo>
                    <a:pt x="523" y="35"/>
                    <a:pt x="523" y="35"/>
                    <a:pt x="523" y="35"/>
                  </a:cubicBezTo>
                  <a:cubicBezTo>
                    <a:pt x="523" y="35"/>
                    <a:pt x="523" y="35"/>
                    <a:pt x="523" y="35"/>
                  </a:cubicBezTo>
                  <a:cubicBezTo>
                    <a:pt x="523" y="33"/>
                    <a:pt x="523" y="33"/>
                    <a:pt x="523" y="33"/>
                  </a:cubicBezTo>
                  <a:cubicBezTo>
                    <a:pt x="523" y="31"/>
                    <a:pt x="523" y="29"/>
                    <a:pt x="523" y="27"/>
                  </a:cubicBezTo>
                  <a:cubicBezTo>
                    <a:pt x="523" y="24"/>
                    <a:pt x="523" y="22"/>
                    <a:pt x="523" y="21"/>
                  </a:cubicBezTo>
                  <a:cubicBezTo>
                    <a:pt x="523" y="21"/>
                    <a:pt x="523" y="20"/>
                    <a:pt x="523" y="20"/>
                  </a:cubicBezTo>
                  <a:cubicBezTo>
                    <a:pt x="523" y="19"/>
                    <a:pt x="523" y="18"/>
                    <a:pt x="523" y="18"/>
                  </a:cubicBezTo>
                  <a:cubicBezTo>
                    <a:pt x="523" y="17"/>
                    <a:pt x="523" y="17"/>
                    <a:pt x="522" y="17"/>
                  </a:cubicBezTo>
                  <a:cubicBezTo>
                    <a:pt x="521" y="17"/>
                    <a:pt x="521" y="17"/>
                    <a:pt x="521" y="18"/>
                  </a:cubicBezTo>
                  <a:cubicBezTo>
                    <a:pt x="520" y="20"/>
                    <a:pt x="520" y="20"/>
                    <a:pt x="520" y="20"/>
                  </a:cubicBezTo>
                  <a:cubicBezTo>
                    <a:pt x="519" y="22"/>
                    <a:pt x="517" y="24"/>
                    <a:pt x="514" y="24"/>
                  </a:cubicBezTo>
                  <a:cubicBezTo>
                    <a:pt x="511" y="24"/>
                    <a:pt x="511" y="24"/>
                    <a:pt x="511" y="24"/>
                  </a:cubicBezTo>
                  <a:cubicBezTo>
                    <a:pt x="509" y="24"/>
                    <a:pt x="509" y="24"/>
                    <a:pt x="509" y="24"/>
                  </a:cubicBezTo>
                  <a:cubicBezTo>
                    <a:pt x="508" y="24"/>
                    <a:pt x="508" y="24"/>
                    <a:pt x="508" y="24"/>
                  </a:cubicBezTo>
                  <a:cubicBezTo>
                    <a:pt x="506" y="24"/>
                    <a:pt x="506" y="24"/>
                    <a:pt x="505" y="23"/>
                  </a:cubicBezTo>
                  <a:cubicBezTo>
                    <a:pt x="505" y="22"/>
                    <a:pt x="505" y="21"/>
                    <a:pt x="505" y="18"/>
                  </a:cubicBezTo>
                  <a:cubicBezTo>
                    <a:pt x="505" y="10"/>
                    <a:pt x="505" y="10"/>
                    <a:pt x="505" y="10"/>
                  </a:cubicBezTo>
                  <a:cubicBezTo>
                    <a:pt x="505" y="8"/>
                    <a:pt x="505" y="8"/>
                    <a:pt x="505" y="8"/>
                  </a:cubicBezTo>
                  <a:close/>
                  <a:moveTo>
                    <a:pt x="563" y="31"/>
                  </a:moveTo>
                  <a:cubicBezTo>
                    <a:pt x="563" y="30"/>
                    <a:pt x="563" y="29"/>
                    <a:pt x="563" y="29"/>
                  </a:cubicBezTo>
                  <a:cubicBezTo>
                    <a:pt x="565" y="29"/>
                    <a:pt x="565" y="29"/>
                    <a:pt x="565" y="29"/>
                  </a:cubicBezTo>
                  <a:cubicBezTo>
                    <a:pt x="567" y="29"/>
                    <a:pt x="567" y="29"/>
                    <a:pt x="567" y="29"/>
                  </a:cubicBezTo>
                  <a:cubicBezTo>
                    <a:pt x="569" y="29"/>
                    <a:pt x="571" y="29"/>
                    <a:pt x="572" y="30"/>
                  </a:cubicBezTo>
                  <a:cubicBezTo>
                    <a:pt x="573" y="31"/>
                    <a:pt x="574" y="33"/>
                    <a:pt x="575" y="36"/>
                  </a:cubicBezTo>
                  <a:cubicBezTo>
                    <a:pt x="579" y="43"/>
                    <a:pt x="582" y="48"/>
                    <a:pt x="584" y="50"/>
                  </a:cubicBezTo>
                  <a:cubicBezTo>
                    <a:pt x="586" y="53"/>
                    <a:pt x="589" y="54"/>
                    <a:pt x="591" y="54"/>
                  </a:cubicBezTo>
                  <a:cubicBezTo>
                    <a:pt x="593" y="54"/>
                    <a:pt x="595" y="54"/>
                    <a:pt x="597" y="53"/>
                  </a:cubicBezTo>
                  <a:cubicBezTo>
                    <a:pt x="599" y="52"/>
                    <a:pt x="600" y="51"/>
                    <a:pt x="600" y="50"/>
                  </a:cubicBezTo>
                  <a:cubicBezTo>
                    <a:pt x="600" y="50"/>
                    <a:pt x="600" y="49"/>
                    <a:pt x="599" y="49"/>
                  </a:cubicBezTo>
                  <a:cubicBezTo>
                    <a:pt x="599" y="49"/>
                    <a:pt x="599" y="49"/>
                    <a:pt x="599" y="50"/>
                  </a:cubicBezTo>
                  <a:cubicBezTo>
                    <a:pt x="598" y="50"/>
                    <a:pt x="597" y="50"/>
                    <a:pt x="597" y="50"/>
                  </a:cubicBezTo>
                  <a:cubicBezTo>
                    <a:pt x="595" y="50"/>
                    <a:pt x="594" y="49"/>
                    <a:pt x="593" y="48"/>
                  </a:cubicBezTo>
                  <a:cubicBezTo>
                    <a:pt x="592" y="47"/>
                    <a:pt x="591" y="46"/>
                    <a:pt x="589" y="43"/>
                  </a:cubicBezTo>
                  <a:cubicBezTo>
                    <a:pt x="585" y="36"/>
                    <a:pt x="585" y="36"/>
                    <a:pt x="585" y="36"/>
                  </a:cubicBezTo>
                  <a:cubicBezTo>
                    <a:pt x="582" y="30"/>
                    <a:pt x="582" y="30"/>
                    <a:pt x="582" y="30"/>
                  </a:cubicBezTo>
                  <a:cubicBezTo>
                    <a:pt x="581" y="29"/>
                    <a:pt x="581" y="29"/>
                    <a:pt x="581" y="28"/>
                  </a:cubicBezTo>
                  <a:cubicBezTo>
                    <a:pt x="581" y="28"/>
                    <a:pt x="581" y="28"/>
                    <a:pt x="581" y="27"/>
                  </a:cubicBezTo>
                  <a:cubicBezTo>
                    <a:pt x="580" y="27"/>
                    <a:pt x="581" y="27"/>
                    <a:pt x="581" y="27"/>
                  </a:cubicBezTo>
                  <a:cubicBezTo>
                    <a:pt x="584" y="25"/>
                    <a:pt x="586" y="24"/>
                    <a:pt x="587" y="22"/>
                  </a:cubicBezTo>
                  <a:cubicBezTo>
                    <a:pt x="589" y="20"/>
                    <a:pt x="589" y="17"/>
                    <a:pt x="589" y="15"/>
                  </a:cubicBezTo>
                  <a:cubicBezTo>
                    <a:pt x="589" y="11"/>
                    <a:pt x="588" y="7"/>
                    <a:pt x="584" y="5"/>
                  </a:cubicBezTo>
                  <a:cubicBezTo>
                    <a:pt x="581" y="2"/>
                    <a:pt x="577" y="1"/>
                    <a:pt x="572" y="1"/>
                  </a:cubicBezTo>
                  <a:cubicBezTo>
                    <a:pt x="571" y="1"/>
                    <a:pt x="568" y="1"/>
                    <a:pt x="563" y="1"/>
                  </a:cubicBezTo>
                  <a:cubicBezTo>
                    <a:pt x="559" y="1"/>
                    <a:pt x="556" y="2"/>
                    <a:pt x="554" y="2"/>
                  </a:cubicBezTo>
                  <a:cubicBezTo>
                    <a:pt x="551" y="2"/>
                    <a:pt x="549" y="1"/>
                    <a:pt x="547" y="1"/>
                  </a:cubicBezTo>
                  <a:cubicBezTo>
                    <a:pt x="546" y="1"/>
                    <a:pt x="546" y="1"/>
                    <a:pt x="546" y="1"/>
                  </a:cubicBezTo>
                  <a:cubicBezTo>
                    <a:pt x="545" y="1"/>
                    <a:pt x="545" y="1"/>
                    <a:pt x="545" y="2"/>
                  </a:cubicBezTo>
                  <a:cubicBezTo>
                    <a:pt x="545" y="3"/>
                    <a:pt x="545" y="3"/>
                    <a:pt x="546" y="4"/>
                  </a:cubicBezTo>
                  <a:cubicBezTo>
                    <a:pt x="549" y="4"/>
                    <a:pt x="551" y="5"/>
                    <a:pt x="552" y="7"/>
                  </a:cubicBezTo>
                  <a:cubicBezTo>
                    <a:pt x="553" y="8"/>
                    <a:pt x="554" y="10"/>
                    <a:pt x="554" y="13"/>
                  </a:cubicBezTo>
                  <a:cubicBezTo>
                    <a:pt x="554" y="41"/>
                    <a:pt x="554" y="41"/>
                    <a:pt x="554" y="41"/>
                  </a:cubicBezTo>
                  <a:cubicBezTo>
                    <a:pt x="554" y="43"/>
                    <a:pt x="554" y="43"/>
                    <a:pt x="554" y="43"/>
                  </a:cubicBezTo>
                  <a:cubicBezTo>
                    <a:pt x="554" y="46"/>
                    <a:pt x="554" y="46"/>
                    <a:pt x="554" y="46"/>
                  </a:cubicBezTo>
                  <a:cubicBezTo>
                    <a:pt x="554" y="48"/>
                    <a:pt x="553" y="49"/>
                    <a:pt x="553" y="50"/>
                  </a:cubicBezTo>
                  <a:cubicBezTo>
                    <a:pt x="552" y="51"/>
                    <a:pt x="551" y="52"/>
                    <a:pt x="549" y="53"/>
                  </a:cubicBezTo>
                  <a:cubicBezTo>
                    <a:pt x="548" y="53"/>
                    <a:pt x="548" y="53"/>
                    <a:pt x="548" y="54"/>
                  </a:cubicBezTo>
                  <a:cubicBezTo>
                    <a:pt x="548" y="54"/>
                    <a:pt x="549" y="55"/>
                    <a:pt x="550" y="55"/>
                  </a:cubicBezTo>
                  <a:cubicBezTo>
                    <a:pt x="550" y="55"/>
                    <a:pt x="550" y="55"/>
                    <a:pt x="551" y="55"/>
                  </a:cubicBezTo>
                  <a:cubicBezTo>
                    <a:pt x="554" y="54"/>
                    <a:pt x="554" y="54"/>
                    <a:pt x="554" y="54"/>
                  </a:cubicBezTo>
                  <a:cubicBezTo>
                    <a:pt x="557" y="54"/>
                    <a:pt x="557" y="54"/>
                    <a:pt x="557" y="54"/>
                  </a:cubicBezTo>
                  <a:cubicBezTo>
                    <a:pt x="558" y="54"/>
                    <a:pt x="560" y="54"/>
                    <a:pt x="562" y="54"/>
                  </a:cubicBezTo>
                  <a:cubicBezTo>
                    <a:pt x="564" y="54"/>
                    <a:pt x="566" y="54"/>
                    <a:pt x="568" y="54"/>
                  </a:cubicBezTo>
                  <a:cubicBezTo>
                    <a:pt x="569" y="54"/>
                    <a:pt x="569" y="54"/>
                    <a:pt x="570" y="54"/>
                  </a:cubicBezTo>
                  <a:cubicBezTo>
                    <a:pt x="570" y="54"/>
                    <a:pt x="571" y="54"/>
                    <a:pt x="571" y="53"/>
                  </a:cubicBezTo>
                  <a:cubicBezTo>
                    <a:pt x="571" y="53"/>
                    <a:pt x="570" y="52"/>
                    <a:pt x="569" y="52"/>
                  </a:cubicBezTo>
                  <a:cubicBezTo>
                    <a:pt x="567" y="52"/>
                    <a:pt x="565" y="51"/>
                    <a:pt x="564" y="49"/>
                  </a:cubicBezTo>
                  <a:cubicBezTo>
                    <a:pt x="563" y="47"/>
                    <a:pt x="563" y="44"/>
                    <a:pt x="563" y="39"/>
                  </a:cubicBezTo>
                  <a:cubicBezTo>
                    <a:pt x="563" y="31"/>
                    <a:pt x="563" y="31"/>
                    <a:pt x="563" y="31"/>
                  </a:cubicBezTo>
                  <a:close/>
                  <a:moveTo>
                    <a:pt x="564" y="5"/>
                  </a:moveTo>
                  <a:cubicBezTo>
                    <a:pt x="564" y="4"/>
                    <a:pt x="565" y="3"/>
                    <a:pt x="567" y="3"/>
                  </a:cubicBezTo>
                  <a:cubicBezTo>
                    <a:pt x="571" y="3"/>
                    <a:pt x="574" y="5"/>
                    <a:pt x="577" y="7"/>
                  </a:cubicBezTo>
                  <a:cubicBezTo>
                    <a:pt x="579" y="10"/>
                    <a:pt x="581" y="13"/>
                    <a:pt x="581" y="17"/>
                  </a:cubicBezTo>
                  <a:cubicBezTo>
                    <a:pt x="581" y="20"/>
                    <a:pt x="580" y="22"/>
                    <a:pt x="578" y="24"/>
                  </a:cubicBezTo>
                  <a:cubicBezTo>
                    <a:pt x="577" y="25"/>
                    <a:pt x="576" y="26"/>
                    <a:pt x="575" y="26"/>
                  </a:cubicBezTo>
                  <a:cubicBezTo>
                    <a:pt x="574" y="26"/>
                    <a:pt x="571" y="26"/>
                    <a:pt x="566" y="26"/>
                  </a:cubicBezTo>
                  <a:cubicBezTo>
                    <a:pt x="565" y="26"/>
                    <a:pt x="564" y="26"/>
                    <a:pt x="563" y="25"/>
                  </a:cubicBezTo>
                  <a:cubicBezTo>
                    <a:pt x="563" y="25"/>
                    <a:pt x="563" y="24"/>
                    <a:pt x="563" y="22"/>
                  </a:cubicBezTo>
                  <a:cubicBezTo>
                    <a:pt x="563" y="9"/>
                    <a:pt x="563" y="9"/>
                    <a:pt x="563" y="9"/>
                  </a:cubicBezTo>
                  <a:cubicBezTo>
                    <a:pt x="563" y="7"/>
                    <a:pt x="563" y="5"/>
                    <a:pt x="564" y="5"/>
                  </a:cubicBezTo>
                  <a:close/>
                  <a:moveTo>
                    <a:pt x="618" y="4"/>
                  </a:moveTo>
                  <a:cubicBezTo>
                    <a:pt x="616" y="7"/>
                    <a:pt x="614" y="11"/>
                    <a:pt x="614" y="15"/>
                  </a:cubicBezTo>
                  <a:cubicBezTo>
                    <a:pt x="614" y="19"/>
                    <a:pt x="615" y="22"/>
                    <a:pt x="617" y="24"/>
                  </a:cubicBezTo>
                  <a:cubicBezTo>
                    <a:pt x="619" y="26"/>
                    <a:pt x="623" y="29"/>
                    <a:pt x="629" y="31"/>
                  </a:cubicBezTo>
                  <a:cubicBezTo>
                    <a:pt x="634" y="34"/>
                    <a:pt x="634" y="34"/>
                    <a:pt x="634" y="34"/>
                  </a:cubicBezTo>
                  <a:cubicBezTo>
                    <a:pt x="637" y="35"/>
                    <a:pt x="639" y="36"/>
                    <a:pt x="640" y="37"/>
                  </a:cubicBezTo>
                  <a:cubicBezTo>
                    <a:pt x="641" y="39"/>
                    <a:pt x="642" y="40"/>
                    <a:pt x="642" y="42"/>
                  </a:cubicBezTo>
                  <a:cubicBezTo>
                    <a:pt x="642" y="45"/>
                    <a:pt x="641" y="47"/>
                    <a:pt x="639" y="49"/>
                  </a:cubicBezTo>
                  <a:cubicBezTo>
                    <a:pt x="637" y="51"/>
                    <a:pt x="634" y="52"/>
                    <a:pt x="632" y="52"/>
                  </a:cubicBezTo>
                  <a:cubicBezTo>
                    <a:pt x="628" y="52"/>
                    <a:pt x="625" y="51"/>
                    <a:pt x="622" y="48"/>
                  </a:cubicBezTo>
                  <a:cubicBezTo>
                    <a:pt x="619" y="45"/>
                    <a:pt x="616" y="41"/>
                    <a:pt x="615" y="37"/>
                  </a:cubicBezTo>
                  <a:cubicBezTo>
                    <a:pt x="615" y="36"/>
                    <a:pt x="615" y="36"/>
                    <a:pt x="614" y="36"/>
                  </a:cubicBezTo>
                  <a:cubicBezTo>
                    <a:pt x="614" y="36"/>
                    <a:pt x="613" y="36"/>
                    <a:pt x="613" y="37"/>
                  </a:cubicBezTo>
                  <a:cubicBezTo>
                    <a:pt x="613" y="38"/>
                    <a:pt x="614" y="41"/>
                    <a:pt x="615" y="44"/>
                  </a:cubicBezTo>
                  <a:cubicBezTo>
                    <a:pt x="615" y="47"/>
                    <a:pt x="616" y="48"/>
                    <a:pt x="616" y="50"/>
                  </a:cubicBezTo>
                  <a:cubicBezTo>
                    <a:pt x="616" y="51"/>
                    <a:pt x="616" y="51"/>
                    <a:pt x="616" y="52"/>
                  </a:cubicBezTo>
                  <a:cubicBezTo>
                    <a:pt x="616" y="52"/>
                    <a:pt x="617" y="52"/>
                    <a:pt x="618" y="52"/>
                  </a:cubicBezTo>
                  <a:cubicBezTo>
                    <a:pt x="619" y="52"/>
                    <a:pt x="621" y="53"/>
                    <a:pt x="622" y="53"/>
                  </a:cubicBezTo>
                  <a:cubicBezTo>
                    <a:pt x="626" y="55"/>
                    <a:pt x="629" y="55"/>
                    <a:pt x="631" y="55"/>
                  </a:cubicBezTo>
                  <a:cubicBezTo>
                    <a:pt x="635" y="55"/>
                    <a:pt x="639" y="54"/>
                    <a:pt x="642" y="50"/>
                  </a:cubicBezTo>
                  <a:cubicBezTo>
                    <a:pt x="646" y="47"/>
                    <a:pt x="647" y="43"/>
                    <a:pt x="647" y="38"/>
                  </a:cubicBezTo>
                  <a:cubicBezTo>
                    <a:pt x="647" y="34"/>
                    <a:pt x="646" y="31"/>
                    <a:pt x="644" y="28"/>
                  </a:cubicBezTo>
                  <a:cubicBezTo>
                    <a:pt x="642" y="25"/>
                    <a:pt x="638" y="23"/>
                    <a:pt x="631" y="21"/>
                  </a:cubicBezTo>
                  <a:cubicBezTo>
                    <a:pt x="626" y="18"/>
                    <a:pt x="623" y="17"/>
                    <a:pt x="622" y="16"/>
                  </a:cubicBezTo>
                  <a:cubicBezTo>
                    <a:pt x="621" y="15"/>
                    <a:pt x="620" y="13"/>
                    <a:pt x="620" y="11"/>
                  </a:cubicBezTo>
                  <a:cubicBezTo>
                    <a:pt x="620" y="9"/>
                    <a:pt x="621" y="7"/>
                    <a:pt x="623" y="5"/>
                  </a:cubicBezTo>
                  <a:cubicBezTo>
                    <a:pt x="624" y="4"/>
                    <a:pt x="626" y="3"/>
                    <a:pt x="629" y="3"/>
                  </a:cubicBezTo>
                  <a:cubicBezTo>
                    <a:pt x="632" y="3"/>
                    <a:pt x="635" y="4"/>
                    <a:pt x="638" y="7"/>
                  </a:cubicBezTo>
                  <a:cubicBezTo>
                    <a:pt x="641" y="9"/>
                    <a:pt x="643" y="13"/>
                    <a:pt x="644" y="16"/>
                  </a:cubicBezTo>
                  <a:cubicBezTo>
                    <a:pt x="644" y="17"/>
                    <a:pt x="645" y="18"/>
                    <a:pt x="645" y="18"/>
                  </a:cubicBezTo>
                  <a:cubicBezTo>
                    <a:pt x="646" y="18"/>
                    <a:pt x="646" y="17"/>
                    <a:pt x="646" y="16"/>
                  </a:cubicBezTo>
                  <a:cubicBezTo>
                    <a:pt x="646" y="16"/>
                    <a:pt x="646" y="16"/>
                    <a:pt x="646" y="15"/>
                  </a:cubicBezTo>
                  <a:cubicBezTo>
                    <a:pt x="646" y="12"/>
                    <a:pt x="646" y="12"/>
                    <a:pt x="646" y="12"/>
                  </a:cubicBezTo>
                  <a:cubicBezTo>
                    <a:pt x="645" y="8"/>
                    <a:pt x="645" y="8"/>
                    <a:pt x="645" y="8"/>
                  </a:cubicBezTo>
                  <a:cubicBezTo>
                    <a:pt x="645" y="7"/>
                    <a:pt x="645" y="7"/>
                    <a:pt x="645" y="6"/>
                  </a:cubicBezTo>
                  <a:cubicBezTo>
                    <a:pt x="645" y="3"/>
                    <a:pt x="645" y="3"/>
                    <a:pt x="645" y="3"/>
                  </a:cubicBezTo>
                  <a:cubicBezTo>
                    <a:pt x="645" y="2"/>
                    <a:pt x="645" y="2"/>
                    <a:pt x="644" y="2"/>
                  </a:cubicBezTo>
                  <a:cubicBezTo>
                    <a:pt x="644" y="2"/>
                    <a:pt x="644" y="2"/>
                    <a:pt x="644" y="2"/>
                  </a:cubicBezTo>
                  <a:cubicBezTo>
                    <a:pt x="642" y="3"/>
                    <a:pt x="642" y="3"/>
                    <a:pt x="642" y="3"/>
                  </a:cubicBezTo>
                  <a:cubicBezTo>
                    <a:pt x="642" y="3"/>
                    <a:pt x="641" y="3"/>
                    <a:pt x="641" y="3"/>
                  </a:cubicBezTo>
                  <a:cubicBezTo>
                    <a:pt x="641" y="3"/>
                    <a:pt x="640" y="3"/>
                    <a:pt x="639" y="3"/>
                  </a:cubicBezTo>
                  <a:cubicBezTo>
                    <a:pt x="636" y="1"/>
                    <a:pt x="636" y="1"/>
                    <a:pt x="636" y="1"/>
                  </a:cubicBezTo>
                  <a:cubicBezTo>
                    <a:pt x="634" y="1"/>
                    <a:pt x="631" y="0"/>
                    <a:pt x="629" y="0"/>
                  </a:cubicBezTo>
                  <a:cubicBezTo>
                    <a:pt x="625" y="0"/>
                    <a:pt x="621" y="1"/>
                    <a:pt x="618" y="4"/>
                  </a:cubicBezTo>
                  <a:close/>
                  <a:moveTo>
                    <a:pt x="680" y="9"/>
                  </a:moveTo>
                  <a:cubicBezTo>
                    <a:pt x="680" y="7"/>
                    <a:pt x="680" y="5"/>
                    <a:pt x="680" y="5"/>
                  </a:cubicBezTo>
                  <a:cubicBezTo>
                    <a:pt x="681" y="4"/>
                    <a:pt x="682" y="3"/>
                    <a:pt x="684" y="3"/>
                  </a:cubicBezTo>
                  <a:cubicBezTo>
                    <a:pt x="684" y="3"/>
                    <a:pt x="685" y="3"/>
                    <a:pt x="685" y="3"/>
                  </a:cubicBezTo>
                  <a:cubicBezTo>
                    <a:pt x="685" y="3"/>
                    <a:pt x="685" y="2"/>
                    <a:pt x="685" y="2"/>
                  </a:cubicBezTo>
                  <a:cubicBezTo>
                    <a:pt x="685" y="1"/>
                    <a:pt x="685" y="1"/>
                    <a:pt x="684" y="1"/>
                  </a:cubicBezTo>
                  <a:cubicBezTo>
                    <a:pt x="682" y="1"/>
                    <a:pt x="680" y="1"/>
                    <a:pt x="678" y="1"/>
                  </a:cubicBezTo>
                  <a:cubicBezTo>
                    <a:pt x="675" y="1"/>
                    <a:pt x="675" y="1"/>
                    <a:pt x="675" y="1"/>
                  </a:cubicBezTo>
                  <a:cubicBezTo>
                    <a:pt x="673" y="1"/>
                    <a:pt x="671" y="2"/>
                    <a:pt x="669" y="2"/>
                  </a:cubicBezTo>
                  <a:cubicBezTo>
                    <a:pt x="667" y="2"/>
                    <a:pt x="666" y="1"/>
                    <a:pt x="665" y="1"/>
                  </a:cubicBezTo>
                  <a:cubicBezTo>
                    <a:pt x="664" y="1"/>
                    <a:pt x="663" y="1"/>
                    <a:pt x="663" y="1"/>
                  </a:cubicBezTo>
                  <a:cubicBezTo>
                    <a:pt x="662" y="1"/>
                    <a:pt x="662" y="1"/>
                    <a:pt x="662" y="2"/>
                  </a:cubicBezTo>
                  <a:cubicBezTo>
                    <a:pt x="662" y="2"/>
                    <a:pt x="662" y="3"/>
                    <a:pt x="662" y="3"/>
                  </a:cubicBezTo>
                  <a:cubicBezTo>
                    <a:pt x="663" y="3"/>
                    <a:pt x="663" y="3"/>
                    <a:pt x="665" y="4"/>
                  </a:cubicBezTo>
                  <a:cubicBezTo>
                    <a:pt x="667" y="4"/>
                    <a:pt x="669" y="5"/>
                    <a:pt x="669" y="6"/>
                  </a:cubicBezTo>
                  <a:cubicBezTo>
                    <a:pt x="670" y="7"/>
                    <a:pt x="671" y="8"/>
                    <a:pt x="671" y="11"/>
                  </a:cubicBezTo>
                  <a:cubicBezTo>
                    <a:pt x="671" y="42"/>
                    <a:pt x="671" y="42"/>
                    <a:pt x="671" y="42"/>
                  </a:cubicBezTo>
                  <a:cubicBezTo>
                    <a:pt x="671" y="45"/>
                    <a:pt x="671" y="45"/>
                    <a:pt x="671" y="45"/>
                  </a:cubicBezTo>
                  <a:cubicBezTo>
                    <a:pt x="671" y="47"/>
                    <a:pt x="670" y="49"/>
                    <a:pt x="670" y="50"/>
                  </a:cubicBezTo>
                  <a:cubicBezTo>
                    <a:pt x="669" y="51"/>
                    <a:pt x="668" y="52"/>
                    <a:pt x="666" y="52"/>
                  </a:cubicBezTo>
                  <a:cubicBezTo>
                    <a:pt x="665" y="53"/>
                    <a:pt x="665" y="53"/>
                    <a:pt x="665" y="53"/>
                  </a:cubicBezTo>
                  <a:cubicBezTo>
                    <a:pt x="665" y="54"/>
                    <a:pt x="665" y="54"/>
                    <a:pt x="665" y="54"/>
                  </a:cubicBezTo>
                  <a:cubicBezTo>
                    <a:pt x="665" y="54"/>
                    <a:pt x="665" y="54"/>
                    <a:pt x="666" y="54"/>
                  </a:cubicBezTo>
                  <a:cubicBezTo>
                    <a:pt x="667" y="54"/>
                    <a:pt x="667" y="54"/>
                    <a:pt x="669" y="54"/>
                  </a:cubicBezTo>
                  <a:cubicBezTo>
                    <a:pt x="670" y="54"/>
                    <a:pt x="672" y="54"/>
                    <a:pt x="675" y="54"/>
                  </a:cubicBezTo>
                  <a:cubicBezTo>
                    <a:pt x="677" y="54"/>
                    <a:pt x="680" y="54"/>
                    <a:pt x="683" y="54"/>
                  </a:cubicBezTo>
                  <a:cubicBezTo>
                    <a:pt x="684" y="54"/>
                    <a:pt x="686" y="54"/>
                    <a:pt x="686" y="54"/>
                  </a:cubicBezTo>
                  <a:cubicBezTo>
                    <a:pt x="688" y="54"/>
                    <a:pt x="689" y="54"/>
                    <a:pt x="689" y="53"/>
                  </a:cubicBezTo>
                  <a:cubicBezTo>
                    <a:pt x="689" y="53"/>
                    <a:pt x="688" y="52"/>
                    <a:pt x="687" y="52"/>
                  </a:cubicBezTo>
                  <a:cubicBezTo>
                    <a:pt x="685" y="52"/>
                    <a:pt x="683" y="52"/>
                    <a:pt x="682" y="51"/>
                  </a:cubicBezTo>
                  <a:cubicBezTo>
                    <a:pt x="681" y="49"/>
                    <a:pt x="680" y="48"/>
                    <a:pt x="680" y="46"/>
                  </a:cubicBezTo>
                  <a:cubicBezTo>
                    <a:pt x="680" y="42"/>
                    <a:pt x="680" y="42"/>
                    <a:pt x="680" y="42"/>
                  </a:cubicBezTo>
                  <a:cubicBezTo>
                    <a:pt x="680" y="9"/>
                    <a:pt x="680" y="9"/>
                    <a:pt x="680" y="9"/>
                  </a:cubicBezTo>
                  <a:close/>
                  <a:moveTo>
                    <a:pt x="732" y="6"/>
                  </a:moveTo>
                  <a:cubicBezTo>
                    <a:pt x="733" y="5"/>
                    <a:pt x="735" y="5"/>
                    <a:pt x="739" y="5"/>
                  </a:cubicBezTo>
                  <a:cubicBezTo>
                    <a:pt x="742" y="5"/>
                    <a:pt x="744" y="5"/>
                    <a:pt x="746" y="7"/>
                  </a:cubicBezTo>
                  <a:cubicBezTo>
                    <a:pt x="748" y="8"/>
                    <a:pt x="749" y="9"/>
                    <a:pt x="749" y="12"/>
                  </a:cubicBezTo>
                  <a:cubicBezTo>
                    <a:pt x="749" y="13"/>
                    <a:pt x="750" y="13"/>
                    <a:pt x="750" y="13"/>
                  </a:cubicBezTo>
                  <a:cubicBezTo>
                    <a:pt x="751" y="13"/>
                    <a:pt x="751" y="13"/>
                    <a:pt x="751" y="12"/>
                  </a:cubicBezTo>
                  <a:cubicBezTo>
                    <a:pt x="751" y="11"/>
                    <a:pt x="751" y="10"/>
                    <a:pt x="751" y="9"/>
                  </a:cubicBezTo>
                  <a:cubicBezTo>
                    <a:pt x="751" y="7"/>
                    <a:pt x="751" y="6"/>
                    <a:pt x="751" y="6"/>
                  </a:cubicBezTo>
                  <a:cubicBezTo>
                    <a:pt x="751" y="3"/>
                    <a:pt x="751" y="3"/>
                    <a:pt x="751" y="3"/>
                  </a:cubicBezTo>
                  <a:cubicBezTo>
                    <a:pt x="750" y="2"/>
                    <a:pt x="750" y="1"/>
                    <a:pt x="748" y="1"/>
                  </a:cubicBezTo>
                  <a:cubicBezTo>
                    <a:pt x="748" y="1"/>
                    <a:pt x="747" y="1"/>
                    <a:pt x="746" y="1"/>
                  </a:cubicBezTo>
                  <a:cubicBezTo>
                    <a:pt x="739" y="1"/>
                    <a:pt x="732" y="2"/>
                    <a:pt x="726" y="2"/>
                  </a:cubicBezTo>
                  <a:cubicBezTo>
                    <a:pt x="717" y="1"/>
                    <a:pt x="717" y="1"/>
                    <a:pt x="717" y="1"/>
                  </a:cubicBezTo>
                  <a:cubicBezTo>
                    <a:pt x="709" y="1"/>
                    <a:pt x="709" y="1"/>
                    <a:pt x="709" y="1"/>
                  </a:cubicBezTo>
                  <a:cubicBezTo>
                    <a:pt x="707" y="1"/>
                    <a:pt x="706" y="1"/>
                    <a:pt x="705" y="1"/>
                  </a:cubicBezTo>
                  <a:cubicBezTo>
                    <a:pt x="704" y="1"/>
                    <a:pt x="704" y="1"/>
                    <a:pt x="703" y="1"/>
                  </a:cubicBezTo>
                  <a:cubicBezTo>
                    <a:pt x="702" y="1"/>
                    <a:pt x="702" y="2"/>
                    <a:pt x="702" y="3"/>
                  </a:cubicBezTo>
                  <a:cubicBezTo>
                    <a:pt x="701" y="5"/>
                    <a:pt x="701" y="5"/>
                    <a:pt x="701" y="5"/>
                  </a:cubicBezTo>
                  <a:cubicBezTo>
                    <a:pt x="701" y="8"/>
                    <a:pt x="701" y="8"/>
                    <a:pt x="701" y="8"/>
                  </a:cubicBezTo>
                  <a:cubicBezTo>
                    <a:pt x="701" y="12"/>
                    <a:pt x="701" y="12"/>
                    <a:pt x="701" y="12"/>
                  </a:cubicBezTo>
                  <a:cubicBezTo>
                    <a:pt x="700" y="13"/>
                    <a:pt x="700" y="14"/>
                    <a:pt x="700" y="15"/>
                  </a:cubicBezTo>
                  <a:cubicBezTo>
                    <a:pt x="700" y="16"/>
                    <a:pt x="701" y="16"/>
                    <a:pt x="701" y="16"/>
                  </a:cubicBezTo>
                  <a:cubicBezTo>
                    <a:pt x="702" y="16"/>
                    <a:pt x="702" y="16"/>
                    <a:pt x="703" y="14"/>
                  </a:cubicBezTo>
                  <a:cubicBezTo>
                    <a:pt x="703" y="13"/>
                    <a:pt x="703" y="13"/>
                    <a:pt x="703" y="13"/>
                  </a:cubicBezTo>
                  <a:cubicBezTo>
                    <a:pt x="704" y="11"/>
                    <a:pt x="704" y="9"/>
                    <a:pt x="705" y="8"/>
                  </a:cubicBezTo>
                  <a:cubicBezTo>
                    <a:pt x="705" y="7"/>
                    <a:pt x="706" y="7"/>
                    <a:pt x="708" y="6"/>
                  </a:cubicBezTo>
                  <a:cubicBezTo>
                    <a:pt x="710" y="5"/>
                    <a:pt x="713" y="5"/>
                    <a:pt x="718" y="5"/>
                  </a:cubicBezTo>
                  <a:cubicBezTo>
                    <a:pt x="720" y="5"/>
                    <a:pt x="722" y="6"/>
                    <a:pt x="722" y="8"/>
                  </a:cubicBezTo>
                  <a:cubicBezTo>
                    <a:pt x="722" y="43"/>
                    <a:pt x="722" y="43"/>
                    <a:pt x="722" y="43"/>
                  </a:cubicBezTo>
                  <a:cubicBezTo>
                    <a:pt x="722" y="44"/>
                    <a:pt x="722" y="44"/>
                    <a:pt x="722" y="44"/>
                  </a:cubicBezTo>
                  <a:cubicBezTo>
                    <a:pt x="722" y="47"/>
                    <a:pt x="721" y="49"/>
                    <a:pt x="720" y="50"/>
                  </a:cubicBezTo>
                  <a:cubicBezTo>
                    <a:pt x="719" y="51"/>
                    <a:pt x="717" y="52"/>
                    <a:pt x="715" y="52"/>
                  </a:cubicBezTo>
                  <a:cubicBezTo>
                    <a:pt x="714" y="52"/>
                    <a:pt x="714" y="52"/>
                    <a:pt x="714" y="52"/>
                  </a:cubicBezTo>
                  <a:cubicBezTo>
                    <a:pt x="713" y="53"/>
                    <a:pt x="713" y="53"/>
                    <a:pt x="713" y="54"/>
                  </a:cubicBezTo>
                  <a:cubicBezTo>
                    <a:pt x="713" y="54"/>
                    <a:pt x="714" y="55"/>
                    <a:pt x="714" y="55"/>
                  </a:cubicBezTo>
                  <a:cubicBezTo>
                    <a:pt x="715" y="55"/>
                    <a:pt x="715" y="55"/>
                    <a:pt x="716" y="54"/>
                  </a:cubicBezTo>
                  <a:cubicBezTo>
                    <a:pt x="725" y="54"/>
                    <a:pt x="725" y="54"/>
                    <a:pt x="725" y="54"/>
                  </a:cubicBezTo>
                  <a:cubicBezTo>
                    <a:pt x="726" y="54"/>
                    <a:pt x="727" y="54"/>
                    <a:pt x="729" y="54"/>
                  </a:cubicBezTo>
                  <a:cubicBezTo>
                    <a:pt x="730" y="54"/>
                    <a:pt x="730" y="54"/>
                    <a:pt x="731" y="54"/>
                  </a:cubicBezTo>
                  <a:cubicBezTo>
                    <a:pt x="735" y="54"/>
                    <a:pt x="735" y="54"/>
                    <a:pt x="735" y="54"/>
                  </a:cubicBezTo>
                  <a:cubicBezTo>
                    <a:pt x="738" y="54"/>
                    <a:pt x="738" y="54"/>
                    <a:pt x="738" y="54"/>
                  </a:cubicBezTo>
                  <a:cubicBezTo>
                    <a:pt x="739" y="54"/>
                    <a:pt x="739" y="54"/>
                    <a:pt x="739" y="54"/>
                  </a:cubicBezTo>
                  <a:cubicBezTo>
                    <a:pt x="740" y="54"/>
                    <a:pt x="740" y="54"/>
                    <a:pt x="740" y="53"/>
                  </a:cubicBezTo>
                  <a:cubicBezTo>
                    <a:pt x="740" y="53"/>
                    <a:pt x="740" y="52"/>
                    <a:pt x="739" y="52"/>
                  </a:cubicBezTo>
                  <a:cubicBezTo>
                    <a:pt x="736" y="52"/>
                    <a:pt x="734" y="51"/>
                    <a:pt x="732" y="49"/>
                  </a:cubicBezTo>
                  <a:cubicBezTo>
                    <a:pt x="731" y="47"/>
                    <a:pt x="730" y="44"/>
                    <a:pt x="730" y="40"/>
                  </a:cubicBezTo>
                  <a:cubicBezTo>
                    <a:pt x="730" y="10"/>
                    <a:pt x="730" y="10"/>
                    <a:pt x="730" y="10"/>
                  </a:cubicBezTo>
                  <a:cubicBezTo>
                    <a:pt x="730" y="8"/>
                    <a:pt x="731" y="6"/>
                    <a:pt x="732" y="6"/>
                  </a:cubicBezTo>
                  <a:close/>
                  <a:moveTo>
                    <a:pt x="795" y="31"/>
                  </a:moveTo>
                  <a:cubicBezTo>
                    <a:pt x="795" y="30"/>
                    <a:pt x="795" y="30"/>
                    <a:pt x="796" y="29"/>
                  </a:cubicBezTo>
                  <a:cubicBezTo>
                    <a:pt x="799" y="24"/>
                    <a:pt x="802" y="19"/>
                    <a:pt x="805" y="13"/>
                  </a:cubicBezTo>
                  <a:cubicBezTo>
                    <a:pt x="807" y="9"/>
                    <a:pt x="808" y="7"/>
                    <a:pt x="809" y="6"/>
                  </a:cubicBezTo>
                  <a:cubicBezTo>
                    <a:pt x="811" y="4"/>
                    <a:pt x="812" y="3"/>
                    <a:pt x="814" y="3"/>
                  </a:cubicBezTo>
                  <a:cubicBezTo>
                    <a:pt x="815" y="3"/>
                    <a:pt x="815" y="2"/>
                    <a:pt x="815" y="2"/>
                  </a:cubicBezTo>
                  <a:cubicBezTo>
                    <a:pt x="815" y="1"/>
                    <a:pt x="815" y="1"/>
                    <a:pt x="814" y="1"/>
                  </a:cubicBezTo>
                  <a:cubicBezTo>
                    <a:pt x="813" y="1"/>
                    <a:pt x="812" y="1"/>
                    <a:pt x="811" y="1"/>
                  </a:cubicBezTo>
                  <a:cubicBezTo>
                    <a:pt x="808" y="1"/>
                    <a:pt x="808" y="1"/>
                    <a:pt x="808" y="1"/>
                  </a:cubicBezTo>
                  <a:cubicBezTo>
                    <a:pt x="807" y="1"/>
                    <a:pt x="806" y="1"/>
                    <a:pt x="805" y="1"/>
                  </a:cubicBezTo>
                  <a:cubicBezTo>
                    <a:pt x="804" y="1"/>
                    <a:pt x="802" y="1"/>
                    <a:pt x="801" y="1"/>
                  </a:cubicBezTo>
                  <a:cubicBezTo>
                    <a:pt x="799" y="1"/>
                    <a:pt x="799" y="1"/>
                    <a:pt x="799" y="1"/>
                  </a:cubicBezTo>
                  <a:cubicBezTo>
                    <a:pt x="798" y="1"/>
                    <a:pt x="798" y="1"/>
                    <a:pt x="797" y="1"/>
                  </a:cubicBezTo>
                  <a:cubicBezTo>
                    <a:pt x="796" y="1"/>
                    <a:pt x="796" y="1"/>
                    <a:pt x="796" y="2"/>
                  </a:cubicBezTo>
                  <a:cubicBezTo>
                    <a:pt x="796" y="2"/>
                    <a:pt x="796" y="3"/>
                    <a:pt x="797" y="3"/>
                  </a:cubicBezTo>
                  <a:cubicBezTo>
                    <a:pt x="799" y="3"/>
                    <a:pt x="800" y="3"/>
                    <a:pt x="801" y="4"/>
                  </a:cubicBezTo>
                  <a:cubicBezTo>
                    <a:pt x="803" y="5"/>
                    <a:pt x="803" y="6"/>
                    <a:pt x="803" y="7"/>
                  </a:cubicBezTo>
                  <a:cubicBezTo>
                    <a:pt x="803" y="9"/>
                    <a:pt x="802" y="12"/>
                    <a:pt x="799" y="17"/>
                  </a:cubicBezTo>
                  <a:cubicBezTo>
                    <a:pt x="798" y="20"/>
                    <a:pt x="797" y="21"/>
                    <a:pt x="796" y="22"/>
                  </a:cubicBezTo>
                  <a:cubicBezTo>
                    <a:pt x="795" y="24"/>
                    <a:pt x="794" y="26"/>
                    <a:pt x="793" y="26"/>
                  </a:cubicBezTo>
                  <a:cubicBezTo>
                    <a:pt x="792" y="26"/>
                    <a:pt x="792" y="25"/>
                    <a:pt x="791" y="23"/>
                  </a:cubicBezTo>
                  <a:cubicBezTo>
                    <a:pt x="790" y="22"/>
                    <a:pt x="790" y="21"/>
                    <a:pt x="788" y="19"/>
                  </a:cubicBezTo>
                  <a:cubicBezTo>
                    <a:pt x="785" y="13"/>
                    <a:pt x="785" y="13"/>
                    <a:pt x="785" y="13"/>
                  </a:cubicBezTo>
                  <a:cubicBezTo>
                    <a:pt x="783" y="9"/>
                    <a:pt x="782" y="7"/>
                    <a:pt x="782" y="6"/>
                  </a:cubicBezTo>
                  <a:cubicBezTo>
                    <a:pt x="782" y="4"/>
                    <a:pt x="783" y="3"/>
                    <a:pt x="785" y="3"/>
                  </a:cubicBezTo>
                  <a:cubicBezTo>
                    <a:pt x="786" y="3"/>
                    <a:pt x="787" y="2"/>
                    <a:pt x="787" y="2"/>
                  </a:cubicBezTo>
                  <a:cubicBezTo>
                    <a:pt x="787" y="1"/>
                    <a:pt x="786" y="1"/>
                    <a:pt x="785" y="1"/>
                  </a:cubicBezTo>
                  <a:cubicBezTo>
                    <a:pt x="785" y="1"/>
                    <a:pt x="784" y="1"/>
                    <a:pt x="782" y="1"/>
                  </a:cubicBezTo>
                  <a:cubicBezTo>
                    <a:pt x="780" y="1"/>
                    <a:pt x="778" y="1"/>
                    <a:pt x="776" y="1"/>
                  </a:cubicBezTo>
                  <a:cubicBezTo>
                    <a:pt x="773" y="1"/>
                    <a:pt x="771" y="1"/>
                    <a:pt x="768" y="1"/>
                  </a:cubicBezTo>
                  <a:cubicBezTo>
                    <a:pt x="767" y="1"/>
                    <a:pt x="766" y="1"/>
                    <a:pt x="765" y="1"/>
                  </a:cubicBezTo>
                  <a:cubicBezTo>
                    <a:pt x="764" y="1"/>
                    <a:pt x="764" y="1"/>
                    <a:pt x="764" y="2"/>
                  </a:cubicBezTo>
                  <a:cubicBezTo>
                    <a:pt x="764" y="3"/>
                    <a:pt x="764" y="3"/>
                    <a:pt x="765" y="3"/>
                  </a:cubicBezTo>
                  <a:cubicBezTo>
                    <a:pt x="768" y="3"/>
                    <a:pt x="771" y="6"/>
                    <a:pt x="774" y="10"/>
                  </a:cubicBezTo>
                  <a:cubicBezTo>
                    <a:pt x="779" y="21"/>
                    <a:pt x="779" y="21"/>
                    <a:pt x="779" y="21"/>
                  </a:cubicBezTo>
                  <a:cubicBezTo>
                    <a:pt x="781" y="24"/>
                    <a:pt x="783" y="27"/>
                    <a:pt x="784" y="29"/>
                  </a:cubicBezTo>
                  <a:cubicBezTo>
                    <a:pt x="785" y="31"/>
                    <a:pt x="786" y="33"/>
                    <a:pt x="786" y="35"/>
                  </a:cubicBezTo>
                  <a:cubicBezTo>
                    <a:pt x="786" y="42"/>
                    <a:pt x="786" y="42"/>
                    <a:pt x="786" y="42"/>
                  </a:cubicBezTo>
                  <a:cubicBezTo>
                    <a:pt x="786" y="46"/>
                    <a:pt x="785" y="48"/>
                    <a:pt x="784" y="49"/>
                  </a:cubicBezTo>
                  <a:cubicBezTo>
                    <a:pt x="783" y="51"/>
                    <a:pt x="781" y="52"/>
                    <a:pt x="778" y="52"/>
                  </a:cubicBezTo>
                  <a:cubicBezTo>
                    <a:pt x="777" y="52"/>
                    <a:pt x="777" y="53"/>
                    <a:pt x="777" y="53"/>
                  </a:cubicBezTo>
                  <a:cubicBezTo>
                    <a:pt x="777" y="54"/>
                    <a:pt x="777" y="54"/>
                    <a:pt x="778" y="54"/>
                  </a:cubicBezTo>
                  <a:cubicBezTo>
                    <a:pt x="778" y="54"/>
                    <a:pt x="779" y="54"/>
                    <a:pt x="780" y="54"/>
                  </a:cubicBezTo>
                  <a:cubicBezTo>
                    <a:pt x="782" y="54"/>
                    <a:pt x="785" y="54"/>
                    <a:pt x="790" y="54"/>
                  </a:cubicBezTo>
                  <a:cubicBezTo>
                    <a:pt x="792" y="54"/>
                    <a:pt x="794" y="54"/>
                    <a:pt x="795" y="54"/>
                  </a:cubicBezTo>
                  <a:cubicBezTo>
                    <a:pt x="800" y="54"/>
                    <a:pt x="800" y="54"/>
                    <a:pt x="800" y="54"/>
                  </a:cubicBezTo>
                  <a:cubicBezTo>
                    <a:pt x="801" y="54"/>
                    <a:pt x="801" y="54"/>
                    <a:pt x="802" y="54"/>
                  </a:cubicBezTo>
                  <a:cubicBezTo>
                    <a:pt x="803" y="54"/>
                    <a:pt x="804" y="54"/>
                    <a:pt x="804" y="53"/>
                  </a:cubicBezTo>
                  <a:cubicBezTo>
                    <a:pt x="804" y="53"/>
                    <a:pt x="803" y="52"/>
                    <a:pt x="803" y="52"/>
                  </a:cubicBezTo>
                  <a:cubicBezTo>
                    <a:pt x="798" y="52"/>
                    <a:pt x="795" y="50"/>
                    <a:pt x="795" y="47"/>
                  </a:cubicBezTo>
                  <a:cubicBezTo>
                    <a:pt x="795" y="45"/>
                    <a:pt x="795" y="45"/>
                    <a:pt x="795" y="45"/>
                  </a:cubicBezTo>
                  <a:cubicBezTo>
                    <a:pt x="795" y="33"/>
                    <a:pt x="795" y="33"/>
                    <a:pt x="795" y="33"/>
                  </a:cubicBezTo>
                  <a:cubicBezTo>
                    <a:pt x="795" y="32"/>
                    <a:pt x="795" y="31"/>
                    <a:pt x="795" y="31"/>
                  </a:cubicBezTo>
                  <a:close/>
                  <a:moveTo>
                    <a:pt x="876" y="2"/>
                  </a:moveTo>
                  <a:cubicBezTo>
                    <a:pt x="872" y="4"/>
                    <a:pt x="869" y="6"/>
                    <a:pt x="866" y="9"/>
                  </a:cubicBezTo>
                  <a:cubicBezTo>
                    <a:pt x="864" y="11"/>
                    <a:pt x="863" y="14"/>
                    <a:pt x="861" y="18"/>
                  </a:cubicBezTo>
                  <a:cubicBezTo>
                    <a:pt x="860" y="21"/>
                    <a:pt x="859" y="25"/>
                    <a:pt x="859" y="28"/>
                  </a:cubicBezTo>
                  <a:cubicBezTo>
                    <a:pt x="859" y="36"/>
                    <a:pt x="862" y="43"/>
                    <a:pt x="867" y="48"/>
                  </a:cubicBezTo>
                  <a:cubicBezTo>
                    <a:pt x="872" y="53"/>
                    <a:pt x="879" y="55"/>
                    <a:pt x="887" y="55"/>
                  </a:cubicBezTo>
                  <a:cubicBezTo>
                    <a:pt x="896" y="55"/>
                    <a:pt x="903" y="52"/>
                    <a:pt x="908" y="47"/>
                  </a:cubicBezTo>
                  <a:cubicBezTo>
                    <a:pt x="913" y="41"/>
                    <a:pt x="915" y="34"/>
                    <a:pt x="915" y="26"/>
                  </a:cubicBezTo>
                  <a:cubicBezTo>
                    <a:pt x="915" y="18"/>
                    <a:pt x="913" y="12"/>
                    <a:pt x="908" y="7"/>
                  </a:cubicBezTo>
                  <a:cubicBezTo>
                    <a:pt x="903" y="2"/>
                    <a:pt x="896" y="0"/>
                    <a:pt x="888" y="0"/>
                  </a:cubicBezTo>
                  <a:cubicBezTo>
                    <a:pt x="884" y="0"/>
                    <a:pt x="880" y="1"/>
                    <a:pt x="876" y="2"/>
                  </a:cubicBezTo>
                  <a:close/>
                  <a:moveTo>
                    <a:pt x="898" y="8"/>
                  </a:moveTo>
                  <a:cubicBezTo>
                    <a:pt x="901" y="10"/>
                    <a:pt x="903" y="13"/>
                    <a:pt x="904" y="17"/>
                  </a:cubicBezTo>
                  <a:cubicBezTo>
                    <a:pt x="906" y="21"/>
                    <a:pt x="906" y="25"/>
                    <a:pt x="906" y="29"/>
                  </a:cubicBezTo>
                  <a:cubicBezTo>
                    <a:pt x="906" y="36"/>
                    <a:pt x="905" y="42"/>
                    <a:pt x="902" y="46"/>
                  </a:cubicBezTo>
                  <a:cubicBezTo>
                    <a:pt x="898" y="50"/>
                    <a:pt x="894" y="52"/>
                    <a:pt x="889" y="52"/>
                  </a:cubicBezTo>
                  <a:cubicBezTo>
                    <a:pt x="883" y="52"/>
                    <a:pt x="878" y="50"/>
                    <a:pt x="875" y="45"/>
                  </a:cubicBezTo>
                  <a:cubicBezTo>
                    <a:pt x="871" y="40"/>
                    <a:pt x="869" y="33"/>
                    <a:pt x="869" y="25"/>
                  </a:cubicBezTo>
                  <a:cubicBezTo>
                    <a:pt x="869" y="18"/>
                    <a:pt x="870" y="13"/>
                    <a:pt x="873" y="9"/>
                  </a:cubicBezTo>
                  <a:cubicBezTo>
                    <a:pt x="876" y="5"/>
                    <a:pt x="880" y="3"/>
                    <a:pt x="886" y="3"/>
                  </a:cubicBezTo>
                  <a:cubicBezTo>
                    <a:pt x="890" y="3"/>
                    <a:pt x="895" y="5"/>
                    <a:pt x="898" y="8"/>
                  </a:cubicBezTo>
                  <a:cubicBezTo>
                    <a:pt x="898" y="8"/>
                    <a:pt x="898" y="8"/>
                    <a:pt x="898" y="8"/>
                  </a:cubicBezTo>
                  <a:close/>
                  <a:moveTo>
                    <a:pt x="946" y="8"/>
                  </a:moveTo>
                  <a:cubicBezTo>
                    <a:pt x="946" y="7"/>
                    <a:pt x="946" y="6"/>
                    <a:pt x="947" y="5"/>
                  </a:cubicBezTo>
                  <a:cubicBezTo>
                    <a:pt x="947" y="5"/>
                    <a:pt x="948" y="4"/>
                    <a:pt x="950" y="4"/>
                  </a:cubicBezTo>
                  <a:cubicBezTo>
                    <a:pt x="951" y="4"/>
                    <a:pt x="951" y="4"/>
                    <a:pt x="951" y="4"/>
                  </a:cubicBezTo>
                  <a:cubicBezTo>
                    <a:pt x="957" y="4"/>
                    <a:pt x="957" y="4"/>
                    <a:pt x="957" y="4"/>
                  </a:cubicBezTo>
                  <a:cubicBezTo>
                    <a:pt x="962" y="4"/>
                    <a:pt x="966" y="6"/>
                    <a:pt x="967" y="9"/>
                  </a:cubicBezTo>
                  <a:cubicBezTo>
                    <a:pt x="967" y="10"/>
                    <a:pt x="967" y="10"/>
                    <a:pt x="967" y="11"/>
                  </a:cubicBezTo>
                  <a:cubicBezTo>
                    <a:pt x="967" y="12"/>
                    <a:pt x="967" y="12"/>
                    <a:pt x="967" y="12"/>
                  </a:cubicBezTo>
                  <a:cubicBezTo>
                    <a:pt x="967" y="13"/>
                    <a:pt x="967" y="13"/>
                    <a:pt x="968" y="13"/>
                  </a:cubicBezTo>
                  <a:cubicBezTo>
                    <a:pt x="969" y="13"/>
                    <a:pt x="969" y="12"/>
                    <a:pt x="969" y="10"/>
                  </a:cubicBezTo>
                  <a:cubicBezTo>
                    <a:pt x="969" y="10"/>
                    <a:pt x="969" y="9"/>
                    <a:pt x="969" y="8"/>
                  </a:cubicBezTo>
                  <a:cubicBezTo>
                    <a:pt x="969" y="5"/>
                    <a:pt x="969" y="5"/>
                    <a:pt x="969" y="5"/>
                  </a:cubicBezTo>
                  <a:cubicBezTo>
                    <a:pt x="969" y="5"/>
                    <a:pt x="969" y="4"/>
                    <a:pt x="969" y="3"/>
                  </a:cubicBezTo>
                  <a:cubicBezTo>
                    <a:pt x="968" y="1"/>
                    <a:pt x="968" y="1"/>
                    <a:pt x="967" y="1"/>
                  </a:cubicBezTo>
                  <a:cubicBezTo>
                    <a:pt x="967" y="1"/>
                    <a:pt x="966" y="1"/>
                    <a:pt x="964" y="1"/>
                  </a:cubicBezTo>
                  <a:cubicBezTo>
                    <a:pt x="961" y="1"/>
                    <a:pt x="957" y="1"/>
                    <a:pt x="954" y="1"/>
                  </a:cubicBezTo>
                  <a:cubicBezTo>
                    <a:pt x="944" y="1"/>
                    <a:pt x="944" y="1"/>
                    <a:pt x="944" y="1"/>
                  </a:cubicBezTo>
                  <a:cubicBezTo>
                    <a:pt x="937" y="1"/>
                    <a:pt x="937" y="1"/>
                    <a:pt x="937" y="1"/>
                  </a:cubicBezTo>
                  <a:cubicBezTo>
                    <a:pt x="935" y="1"/>
                    <a:pt x="933" y="1"/>
                    <a:pt x="932" y="1"/>
                  </a:cubicBezTo>
                  <a:cubicBezTo>
                    <a:pt x="931" y="1"/>
                    <a:pt x="930" y="1"/>
                    <a:pt x="930" y="1"/>
                  </a:cubicBezTo>
                  <a:cubicBezTo>
                    <a:pt x="929" y="1"/>
                    <a:pt x="929" y="1"/>
                    <a:pt x="929" y="2"/>
                  </a:cubicBezTo>
                  <a:cubicBezTo>
                    <a:pt x="929" y="3"/>
                    <a:pt x="929" y="3"/>
                    <a:pt x="930" y="3"/>
                  </a:cubicBezTo>
                  <a:cubicBezTo>
                    <a:pt x="932" y="3"/>
                    <a:pt x="934" y="4"/>
                    <a:pt x="935" y="5"/>
                  </a:cubicBezTo>
                  <a:cubicBezTo>
                    <a:pt x="936" y="6"/>
                    <a:pt x="937" y="8"/>
                    <a:pt x="937" y="11"/>
                  </a:cubicBezTo>
                  <a:cubicBezTo>
                    <a:pt x="937" y="43"/>
                    <a:pt x="937" y="43"/>
                    <a:pt x="937" y="43"/>
                  </a:cubicBezTo>
                  <a:cubicBezTo>
                    <a:pt x="937" y="46"/>
                    <a:pt x="937" y="49"/>
                    <a:pt x="936" y="50"/>
                  </a:cubicBezTo>
                  <a:cubicBezTo>
                    <a:pt x="936" y="51"/>
                    <a:pt x="935" y="52"/>
                    <a:pt x="933" y="53"/>
                  </a:cubicBezTo>
                  <a:cubicBezTo>
                    <a:pt x="932" y="53"/>
                    <a:pt x="932" y="53"/>
                    <a:pt x="932" y="54"/>
                  </a:cubicBezTo>
                  <a:cubicBezTo>
                    <a:pt x="932" y="54"/>
                    <a:pt x="932" y="55"/>
                    <a:pt x="933" y="55"/>
                  </a:cubicBezTo>
                  <a:cubicBezTo>
                    <a:pt x="934" y="55"/>
                    <a:pt x="935" y="55"/>
                    <a:pt x="937" y="54"/>
                  </a:cubicBezTo>
                  <a:cubicBezTo>
                    <a:pt x="938" y="54"/>
                    <a:pt x="940" y="54"/>
                    <a:pt x="942" y="54"/>
                  </a:cubicBezTo>
                  <a:cubicBezTo>
                    <a:pt x="946" y="54"/>
                    <a:pt x="946" y="54"/>
                    <a:pt x="946" y="54"/>
                  </a:cubicBezTo>
                  <a:cubicBezTo>
                    <a:pt x="949" y="54"/>
                    <a:pt x="951" y="54"/>
                    <a:pt x="952" y="54"/>
                  </a:cubicBezTo>
                  <a:cubicBezTo>
                    <a:pt x="953" y="54"/>
                    <a:pt x="954" y="54"/>
                    <a:pt x="954" y="54"/>
                  </a:cubicBezTo>
                  <a:cubicBezTo>
                    <a:pt x="955" y="54"/>
                    <a:pt x="955" y="54"/>
                    <a:pt x="955" y="53"/>
                  </a:cubicBezTo>
                  <a:cubicBezTo>
                    <a:pt x="955" y="53"/>
                    <a:pt x="955" y="52"/>
                    <a:pt x="954" y="52"/>
                  </a:cubicBezTo>
                  <a:cubicBezTo>
                    <a:pt x="951" y="52"/>
                    <a:pt x="949" y="51"/>
                    <a:pt x="948" y="50"/>
                  </a:cubicBezTo>
                  <a:cubicBezTo>
                    <a:pt x="947" y="48"/>
                    <a:pt x="946" y="45"/>
                    <a:pt x="946" y="42"/>
                  </a:cubicBezTo>
                  <a:cubicBezTo>
                    <a:pt x="946" y="37"/>
                    <a:pt x="946" y="37"/>
                    <a:pt x="946" y="37"/>
                  </a:cubicBezTo>
                  <a:cubicBezTo>
                    <a:pt x="946" y="34"/>
                    <a:pt x="946" y="34"/>
                    <a:pt x="946" y="34"/>
                  </a:cubicBezTo>
                  <a:cubicBezTo>
                    <a:pt x="946" y="31"/>
                    <a:pt x="946" y="29"/>
                    <a:pt x="947" y="28"/>
                  </a:cubicBezTo>
                  <a:cubicBezTo>
                    <a:pt x="947" y="28"/>
                    <a:pt x="950" y="28"/>
                    <a:pt x="953" y="28"/>
                  </a:cubicBezTo>
                  <a:cubicBezTo>
                    <a:pt x="957" y="28"/>
                    <a:pt x="959" y="28"/>
                    <a:pt x="960" y="29"/>
                  </a:cubicBezTo>
                  <a:cubicBezTo>
                    <a:pt x="961" y="30"/>
                    <a:pt x="962" y="32"/>
                    <a:pt x="962" y="34"/>
                  </a:cubicBezTo>
                  <a:cubicBezTo>
                    <a:pt x="963" y="35"/>
                    <a:pt x="963" y="35"/>
                    <a:pt x="963" y="35"/>
                  </a:cubicBezTo>
                  <a:cubicBezTo>
                    <a:pt x="964" y="35"/>
                    <a:pt x="964" y="35"/>
                    <a:pt x="964" y="35"/>
                  </a:cubicBezTo>
                  <a:cubicBezTo>
                    <a:pt x="964" y="34"/>
                    <a:pt x="964" y="34"/>
                    <a:pt x="964" y="33"/>
                  </a:cubicBezTo>
                  <a:cubicBezTo>
                    <a:pt x="964" y="26"/>
                    <a:pt x="964" y="26"/>
                    <a:pt x="964" y="26"/>
                  </a:cubicBezTo>
                  <a:cubicBezTo>
                    <a:pt x="964" y="24"/>
                    <a:pt x="964" y="22"/>
                    <a:pt x="964" y="20"/>
                  </a:cubicBezTo>
                  <a:cubicBezTo>
                    <a:pt x="964" y="20"/>
                    <a:pt x="964" y="19"/>
                    <a:pt x="964" y="19"/>
                  </a:cubicBezTo>
                  <a:cubicBezTo>
                    <a:pt x="964" y="19"/>
                    <a:pt x="964" y="18"/>
                    <a:pt x="964" y="18"/>
                  </a:cubicBezTo>
                  <a:cubicBezTo>
                    <a:pt x="964" y="17"/>
                    <a:pt x="963" y="17"/>
                    <a:pt x="962" y="17"/>
                  </a:cubicBezTo>
                  <a:cubicBezTo>
                    <a:pt x="962" y="17"/>
                    <a:pt x="962" y="17"/>
                    <a:pt x="962" y="18"/>
                  </a:cubicBezTo>
                  <a:cubicBezTo>
                    <a:pt x="961" y="20"/>
                    <a:pt x="960" y="22"/>
                    <a:pt x="959" y="23"/>
                  </a:cubicBezTo>
                  <a:cubicBezTo>
                    <a:pt x="958" y="24"/>
                    <a:pt x="956" y="24"/>
                    <a:pt x="954" y="24"/>
                  </a:cubicBezTo>
                  <a:cubicBezTo>
                    <a:pt x="950" y="24"/>
                    <a:pt x="950" y="24"/>
                    <a:pt x="950" y="24"/>
                  </a:cubicBezTo>
                  <a:cubicBezTo>
                    <a:pt x="949" y="24"/>
                    <a:pt x="949" y="24"/>
                    <a:pt x="949" y="24"/>
                  </a:cubicBezTo>
                  <a:cubicBezTo>
                    <a:pt x="948" y="24"/>
                    <a:pt x="947" y="24"/>
                    <a:pt x="946" y="23"/>
                  </a:cubicBezTo>
                  <a:cubicBezTo>
                    <a:pt x="946" y="23"/>
                    <a:pt x="946" y="22"/>
                    <a:pt x="946" y="20"/>
                  </a:cubicBezTo>
                  <a:cubicBezTo>
                    <a:pt x="946" y="8"/>
                    <a:pt x="946" y="8"/>
                    <a:pt x="946" y="8"/>
                  </a:cubicBezTo>
                  <a:close/>
                  <a:moveTo>
                    <a:pt x="259" y="242"/>
                  </a:moveTo>
                  <a:cubicBezTo>
                    <a:pt x="259" y="239"/>
                    <a:pt x="259" y="237"/>
                    <a:pt x="260" y="236"/>
                  </a:cubicBezTo>
                  <a:cubicBezTo>
                    <a:pt x="261" y="235"/>
                    <a:pt x="262" y="235"/>
                    <a:pt x="264" y="234"/>
                  </a:cubicBezTo>
                  <a:cubicBezTo>
                    <a:pt x="265" y="234"/>
                    <a:pt x="265" y="233"/>
                    <a:pt x="265" y="233"/>
                  </a:cubicBezTo>
                  <a:cubicBezTo>
                    <a:pt x="265" y="232"/>
                    <a:pt x="265" y="232"/>
                    <a:pt x="264" y="232"/>
                  </a:cubicBezTo>
                  <a:cubicBezTo>
                    <a:pt x="264" y="232"/>
                    <a:pt x="263" y="232"/>
                    <a:pt x="262" y="232"/>
                  </a:cubicBezTo>
                  <a:cubicBezTo>
                    <a:pt x="260" y="232"/>
                    <a:pt x="257" y="233"/>
                    <a:pt x="254" y="233"/>
                  </a:cubicBezTo>
                  <a:cubicBezTo>
                    <a:pt x="251" y="233"/>
                    <a:pt x="248" y="232"/>
                    <a:pt x="245" y="232"/>
                  </a:cubicBezTo>
                  <a:cubicBezTo>
                    <a:pt x="244" y="232"/>
                    <a:pt x="244" y="232"/>
                    <a:pt x="243" y="232"/>
                  </a:cubicBezTo>
                  <a:cubicBezTo>
                    <a:pt x="242" y="232"/>
                    <a:pt x="242" y="232"/>
                    <a:pt x="242" y="233"/>
                  </a:cubicBezTo>
                  <a:cubicBezTo>
                    <a:pt x="242" y="233"/>
                    <a:pt x="242" y="234"/>
                    <a:pt x="242" y="234"/>
                  </a:cubicBezTo>
                  <a:cubicBezTo>
                    <a:pt x="242" y="234"/>
                    <a:pt x="243" y="234"/>
                    <a:pt x="243" y="234"/>
                  </a:cubicBezTo>
                  <a:cubicBezTo>
                    <a:pt x="245" y="235"/>
                    <a:pt x="247" y="235"/>
                    <a:pt x="248" y="236"/>
                  </a:cubicBezTo>
                  <a:cubicBezTo>
                    <a:pt x="249" y="236"/>
                    <a:pt x="250" y="238"/>
                    <a:pt x="250" y="239"/>
                  </a:cubicBezTo>
                  <a:cubicBezTo>
                    <a:pt x="250" y="241"/>
                    <a:pt x="250" y="241"/>
                    <a:pt x="250" y="241"/>
                  </a:cubicBezTo>
                  <a:cubicBezTo>
                    <a:pt x="250" y="243"/>
                    <a:pt x="250" y="243"/>
                    <a:pt x="250" y="243"/>
                  </a:cubicBezTo>
                  <a:cubicBezTo>
                    <a:pt x="250" y="274"/>
                    <a:pt x="250" y="274"/>
                    <a:pt x="250" y="274"/>
                  </a:cubicBezTo>
                  <a:cubicBezTo>
                    <a:pt x="250" y="277"/>
                    <a:pt x="250" y="279"/>
                    <a:pt x="249" y="281"/>
                  </a:cubicBezTo>
                  <a:cubicBezTo>
                    <a:pt x="249" y="282"/>
                    <a:pt x="247" y="283"/>
                    <a:pt x="245" y="283"/>
                  </a:cubicBezTo>
                  <a:cubicBezTo>
                    <a:pt x="245" y="283"/>
                    <a:pt x="244" y="284"/>
                    <a:pt x="244" y="284"/>
                  </a:cubicBezTo>
                  <a:cubicBezTo>
                    <a:pt x="244" y="285"/>
                    <a:pt x="245" y="285"/>
                    <a:pt x="246" y="285"/>
                  </a:cubicBezTo>
                  <a:cubicBezTo>
                    <a:pt x="247" y="285"/>
                    <a:pt x="248" y="285"/>
                    <a:pt x="250" y="285"/>
                  </a:cubicBezTo>
                  <a:cubicBezTo>
                    <a:pt x="252" y="285"/>
                    <a:pt x="255" y="285"/>
                    <a:pt x="258" y="285"/>
                  </a:cubicBezTo>
                  <a:cubicBezTo>
                    <a:pt x="260" y="285"/>
                    <a:pt x="262" y="285"/>
                    <a:pt x="263" y="285"/>
                  </a:cubicBezTo>
                  <a:cubicBezTo>
                    <a:pt x="265" y="285"/>
                    <a:pt x="265" y="285"/>
                    <a:pt x="266" y="285"/>
                  </a:cubicBezTo>
                  <a:cubicBezTo>
                    <a:pt x="267" y="285"/>
                    <a:pt x="267" y="285"/>
                    <a:pt x="267" y="284"/>
                  </a:cubicBezTo>
                  <a:cubicBezTo>
                    <a:pt x="267" y="283"/>
                    <a:pt x="266" y="283"/>
                    <a:pt x="265" y="283"/>
                  </a:cubicBezTo>
                  <a:cubicBezTo>
                    <a:pt x="263" y="283"/>
                    <a:pt x="261" y="282"/>
                    <a:pt x="260" y="280"/>
                  </a:cubicBezTo>
                  <a:cubicBezTo>
                    <a:pt x="260" y="278"/>
                    <a:pt x="259" y="275"/>
                    <a:pt x="259" y="271"/>
                  </a:cubicBezTo>
                  <a:cubicBezTo>
                    <a:pt x="259" y="269"/>
                    <a:pt x="259" y="269"/>
                    <a:pt x="259" y="269"/>
                  </a:cubicBezTo>
                  <a:cubicBezTo>
                    <a:pt x="259" y="267"/>
                    <a:pt x="259" y="266"/>
                    <a:pt x="259" y="265"/>
                  </a:cubicBezTo>
                  <a:cubicBezTo>
                    <a:pt x="260" y="264"/>
                    <a:pt x="260" y="264"/>
                    <a:pt x="261" y="263"/>
                  </a:cubicBezTo>
                  <a:cubicBezTo>
                    <a:pt x="262" y="261"/>
                    <a:pt x="262" y="261"/>
                    <a:pt x="262" y="261"/>
                  </a:cubicBezTo>
                  <a:cubicBezTo>
                    <a:pt x="264" y="260"/>
                    <a:pt x="264" y="260"/>
                    <a:pt x="264" y="260"/>
                  </a:cubicBezTo>
                  <a:cubicBezTo>
                    <a:pt x="264" y="260"/>
                    <a:pt x="264" y="259"/>
                    <a:pt x="265" y="259"/>
                  </a:cubicBezTo>
                  <a:cubicBezTo>
                    <a:pt x="265" y="259"/>
                    <a:pt x="266" y="260"/>
                    <a:pt x="266" y="261"/>
                  </a:cubicBezTo>
                  <a:cubicBezTo>
                    <a:pt x="267" y="263"/>
                    <a:pt x="269" y="266"/>
                    <a:pt x="273" y="270"/>
                  </a:cubicBezTo>
                  <a:cubicBezTo>
                    <a:pt x="276" y="275"/>
                    <a:pt x="279" y="279"/>
                    <a:pt x="282" y="281"/>
                  </a:cubicBezTo>
                  <a:cubicBezTo>
                    <a:pt x="282" y="282"/>
                    <a:pt x="283" y="283"/>
                    <a:pt x="283" y="283"/>
                  </a:cubicBezTo>
                  <a:cubicBezTo>
                    <a:pt x="284" y="284"/>
                    <a:pt x="285" y="285"/>
                    <a:pt x="287" y="285"/>
                  </a:cubicBezTo>
                  <a:cubicBezTo>
                    <a:pt x="287" y="285"/>
                    <a:pt x="288" y="285"/>
                    <a:pt x="290" y="285"/>
                  </a:cubicBezTo>
                  <a:cubicBezTo>
                    <a:pt x="291" y="285"/>
                    <a:pt x="291" y="285"/>
                    <a:pt x="292" y="285"/>
                  </a:cubicBezTo>
                  <a:cubicBezTo>
                    <a:pt x="294" y="285"/>
                    <a:pt x="296" y="285"/>
                    <a:pt x="299" y="285"/>
                  </a:cubicBezTo>
                  <a:cubicBezTo>
                    <a:pt x="299" y="285"/>
                    <a:pt x="300" y="285"/>
                    <a:pt x="300" y="285"/>
                  </a:cubicBezTo>
                  <a:cubicBezTo>
                    <a:pt x="301" y="285"/>
                    <a:pt x="301" y="285"/>
                    <a:pt x="301" y="284"/>
                  </a:cubicBezTo>
                  <a:cubicBezTo>
                    <a:pt x="301" y="284"/>
                    <a:pt x="301" y="283"/>
                    <a:pt x="300" y="283"/>
                  </a:cubicBezTo>
                  <a:cubicBezTo>
                    <a:pt x="299" y="283"/>
                    <a:pt x="299" y="283"/>
                    <a:pt x="299" y="283"/>
                  </a:cubicBezTo>
                  <a:cubicBezTo>
                    <a:pt x="296" y="282"/>
                    <a:pt x="293" y="280"/>
                    <a:pt x="291" y="278"/>
                  </a:cubicBezTo>
                  <a:cubicBezTo>
                    <a:pt x="288" y="275"/>
                    <a:pt x="283" y="269"/>
                    <a:pt x="277" y="260"/>
                  </a:cubicBezTo>
                  <a:cubicBezTo>
                    <a:pt x="274" y="257"/>
                    <a:pt x="274" y="257"/>
                    <a:pt x="274" y="257"/>
                  </a:cubicBezTo>
                  <a:cubicBezTo>
                    <a:pt x="273" y="255"/>
                    <a:pt x="272" y="254"/>
                    <a:pt x="272" y="253"/>
                  </a:cubicBezTo>
                  <a:cubicBezTo>
                    <a:pt x="272" y="252"/>
                    <a:pt x="273" y="251"/>
                    <a:pt x="275" y="249"/>
                  </a:cubicBezTo>
                  <a:cubicBezTo>
                    <a:pt x="276" y="249"/>
                    <a:pt x="277" y="247"/>
                    <a:pt x="279" y="245"/>
                  </a:cubicBezTo>
                  <a:cubicBezTo>
                    <a:pt x="284" y="241"/>
                    <a:pt x="287" y="239"/>
                    <a:pt x="289" y="237"/>
                  </a:cubicBezTo>
                  <a:cubicBezTo>
                    <a:pt x="292" y="235"/>
                    <a:pt x="294" y="234"/>
                    <a:pt x="295" y="234"/>
                  </a:cubicBezTo>
                  <a:cubicBezTo>
                    <a:pt x="296" y="234"/>
                    <a:pt x="297" y="234"/>
                    <a:pt x="297" y="233"/>
                  </a:cubicBezTo>
                  <a:cubicBezTo>
                    <a:pt x="297" y="232"/>
                    <a:pt x="297" y="232"/>
                    <a:pt x="296" y="232"/>
                  </a:cubicBezTo>
                  <a:cubicBezTo>
                    <a:pt x="295" y="232"/>
                    <a:pt x="293" y="232"/>
                    <a:pt x="290" y="232"/>
                  </a:cubicBezTo>
                  <a:cubicBezTo>
                    <a:pt x="289" y="232"/>
                    <a:pt x="288" y="233"/>
                    <a:pt x="287" y="233"/>
                  </a:cubicBezTo>
                  <a:cubicBezTo>
                    <a:pt x="286" y="233"/>
                    <a:pt x="284" y="232"/>
                    <a:pt x="281" y="232"/>
                  </a:cubicBezTo>
                  <a:cubicBezTo>
                    <a:pt x="280" y="232"/>
                    <a:pt x="279" y="232"/>
                    <a:pt x="278" y="232"/>
                  </a:cubicBezTo>
                  <a:cubicBezTo>
                    <a:pt x="277" y="232"/>
                    <a:pt x="277" y="232"/>
                    <a:pt x="277" y="233"/>
                  </a:cubicBezTo>
                  <a:cubicBezTo>
                    <a:pt x="277" y="234"/>
                    <a:pt x="277" y="234"/>
                    <a:pt x="278" y="234"/>
                  </a:cubicBezTo>
                  <a:cubicBezTo>
                    <a:pt x="279" y="234"/>
                    <a:pt x="280" y="234"/>
                    <a:pt x="281" y="235"/>
                  </a:cubicBezTo>
                  <a:cubicBezTo>
                    <a:pt x="281" y="235"/>
                    <a:pt x="282" y="236"/>
                    <a:pt x="282" y="237"/>
                  </a:cubicBezTo>
                  <a:cubicBezTo>
                    <a:pt x="282" y="239"/>
                    <a:pt x="278" y="243"/>
                    <a:pt x="271" y="250"/>
                  </a:cubicBezTo>
                  <a:cubicBezTo>
                    <a:pt x="265" y="254"/>
                    <a:pt x="265" y="254"/>
                    <a:pt x="265" y="254"/>
                  </a:cubicBezTo>
                  <a:cubicBezTo>
                    <a:pt x="262" y="258"/>
                    <a:pt x="262" y="258"/>
                    <a:pt x="262" y="258"/>
                  </a:cubicBezTo>
                  <a:cubicBezTo>
                    <a:pt x="261" y="259"/>
                    <a:pt x="260" y="259"/>
                    <a:pt x="260" y="259"/>
                  </a:cubicBezTo>
                  <a:cubicBezTo>
                    <a:pt x="259" y="259"/>
                    <a:pt x="259" y="258"/>
                    <a:pt x="259" y="257"/>
                  </a:cubicBezTo>
                  <a:cubicBezTo>
                    <a:pt x="259" y="243"/>
                    <a:pt x="259" y="243"/>
                    <a:pt x="259" y="243"/>
                  </a:cubicBezTo>
                  <a:cubicBezTo>
                    <a:pt x="259" y="242"/>
                    <a:pt x="259" y="242"/>
                    <a:pt x="259" y="242"/>
                  </a:cubicBezTo>
                  <a:close/>
                  <a:moveTo>
                    <a:pt x="328" y="239"/>
                  </a:moveTo>
                  <a:cubicBezTo>
                    <a:pt x="325" y="235"/>
                    <a:pt x="325" y="235"/>
                    <a:pt x="325" y="235"/>
                  </a:cubicBezTo>
                  <a:cubicBezTo>
                    <a:pt x="324" y="234"/>
                    <a:pt x="323" y="233"/>
                    <a:pt x="322" y="232"/>
                  </a:cubicBezTo>
                  <a:cubicBezTo>
                    <a:pt x="322" y="232"/>
                    <a:pt x="321" y="232"/>
                    <a:pt x="321" y="232"/>
                  </a:cubicBezTo>
                  <a:cubicBezTo>
                    <a:pt x="320" y="232"/>
                    <a:pt x="319" y="232"/>
                    <a:pt x="318" y="232"/>
                  </a:cubicBezTo>
                  <a:cubicBezTo>
                    <a:pt x="316" y="232"/>
                    <a:pt x="314" y="232"/>
                    <a:pt x="312" y="232"/>
                  </a:cubicBezTo>
                  <a:cubicBezTo>
                    <a:pt x="310" y="232"/>
                    <a:pt x="310" y="232"/>
                    <a:pt x="310" y="232"/>
                  </a:cubicBezTo>
                  <a:cubicBezTo>
                    <a:pt x="308" y="232"/>
                    <a:pt x="308" y="232"/>
                    <a:pt x="308" y="232"/>
                  </a:cubicBezTo>
                  <a:cubicBezTo>
                    <a:pt x="307" y="232"/>
                    <a:pt x="306" y="233"/>
                    <a:pt x="306" y="233"/>
                  </a:cubicBezTo>
                  <a:cubicBezTo>
                    <a:pt x="306" y="234"/>
                    <a:pt x="307" y="234"/>
                    <a:pt x="308" y="234"/>
                  </a:cubicBezTo>
                  <a:cubicBezTo>
                    <a:pt x="313" y="235"/>
                    <a:pt x="316" y="239"/>
                    <a:pt x="316" y="247"/>
                  </a:cubicBezTo>
                  <a:cubicBezTo>
                    <a:pt x="316" y="263"/>
                    <a:pt x="316" y="263"/>
                    <a:pt x="316" y="263"/>
                  </a:cubicBezTo>
                  <a:cubicBezTo>
                    <a:pt x="316" y="273"/>
                    <a:pt x="316" y="273"/>
                    <a:pt x="316" y="273"/>
                  </a:cubicBezTo>
                  <a:cubicBezTo>
                    <a:pt x="316" y="276"/>
                    <a:pt x="316" y="278"/>
                    <a:pt x="315" y="280"/>
                  </a:cubicBezTo>
                  <a:cubicBezTo>
                    <a:pt x="314" y="282"/>
                    <a:pt x="313" y="283"/>
                    <a:pt x="311" y="283"/>
                  </a:cubicBezTo>
                  <a:cubicBezTo>
                    <a:pt x="310" y="284"/>
                    <a:pt x="310" y="284"/>
                    <a:pt x="310" y="284"/>
                  </a:cubicBezTo>
                  <a:cubicBezTo>
                    <a:pt x="310" y="285"/>
                    <a:pt x="310" y="285"/>
                    <a:pt x="311" y="285"/>
                  </a:cubicBezTo>
                  <a:cubicBezTo>
                    <a:pt x="311" y="285"/>
                    <a:pt x="312" y="285"/>
                    <a:pt x="313" y="285"/>
                  </a:cubicBezTo>
                  <a:cubicBezTo>
                    <a:pt x="315" y="285"/>
                    <a:pt x="317" y="285"/>
                    <a:pt x="320" y="285"/>
                  </a:cubicBezTo>
                  <a:cubicBezTo>
                    <a:pt x="322" y="285"/>
                    <a:pt x="325" y="285"/>
                    <a:pt x="327" y="285"/>
                  </a:cubicBezTo>
                  <a:cubicBezTo>
                    <a:pt x="327" y="285"/>
                    <a:pt x="328" y="285"/>
                    <a:pt x="328" y="285"/>
                  </a:cubicBezTo>
                  <a:cubicBezTo>
                    <a:pt x="329" y="285"/>
                    <a:pt x="329" y="285"/>
                    <a:pt x="329" y="284"/>
                  </a:cubicBezTo>
                  <a:cubicBezTo>
                    <a:pt x="329" y="284"/>
                    <a:pt x="329" y="283"/>
                    <a:pt x="328" y="283"/>
                  </a:cubicBezTo>
                  <a:cubicBezTo>
                    <a:pt x="324" y="283"/>
                    <a:pt x="322" y="281"/>
                    <a:pt x="321" y="278"/>
                  </a:cubicBezTo>
                  <a:cubicBezTo>
                    <a:pt x="320" y="275"/>
                    <a:pt x="320" y="270"/>
                    <a:pt x="320" y="262"/>
                  </a:cubicBezTo>
                  <a:cubicBezTo>
                    <a:pt x="320" y="247"/>
                    <a:pt x="320" y="247"/>
                    <a:pt x="320" y="247"/>
                  </a:cubicBezTo>
                  <a:cubicBezTo>
                    <a:pt x="320" y="246"/>
                    <a:pt x="320" y="246"/>
                    <a:pt x="320" y="246"/>
                  </a:cubicBezTo>
                  <a:cubicBezTo>
                    <a:pt x="320" y="245"/>
                    <a:pt x="320" y="244"/>
                    <a:pt x="320" y="244"/>
                  </a:cubicBezTo>
                  <a:cubicBezTo>
                    <a:pt x="321" y="244"/>
                    <a:pt x="321" y="245"/>
                    <a:pt x="322" y="245"/>
                  </a:cubicBezTo>
                  <a:cubicBezTo>
                    <a:pt x="357" y="284"/>
                    <a:pt x="357" y="284"/>
                    <a:pt x="357" y="284"/>
                  </a:cubicBezTo>
                  <a:cubicBezTo>
                    <a:pt x="357" y="285"/>
                    <a:pt x="358" y="285"/>
                    <a:pt x="358" y="285"/>
                  </a:cubicBezTo>
                  <a:cubicBezTo>
                    <a:pt x="359" y="285"/>
                    <a:pt x="359" y="285"/>
                    <a:pt x="359" y="284"/>
                  </a:cubicBezTo>
                  <a:cubicBezTo>
                    <a:pt x="359" y="279"/>
                    <a:pt x="359" y="279"/>
                    <a:pt x="359" y="279"/>
                  </a:cubicBezTo>
                  <a:cubicBezTo>
                    <a:pt x="359" y="276"/>
                    <a:pt x="359" y="276"/>
                    <a:pt x="359" y="276"/>
                  </a:cubicBezTo>
                  <a:cubicBezTo>
                    <a:pt x="359" y="272"/>
                    <a:pt x="359" y="272"/>
                    <a:pt x="359" y="272"/>
                  </a:cubicBezTo>
                  <a:cubicBezTo>
                    <a:pt x="359" y="269"/>
                    <a:pt x="359" y="269"/>
                    <a:pt x="359" y="269"/>
                  </a:cubicBezTo>
                  <a:cubicBezTo>
                    <a:pt x="360" y="245"/>
                    <a:pt x="360" y="245"/>
                    <a:pt x="360" y="245"/>
                  </a:cubicBezTo>
                  <a:cubicBezTo>
                    <a:pt x="360" y="243"/>
                    <a:pt x="360" y="243"/>
                    <a:pt x="360" y="243"/>
                  </a:cubicBezTo>
                  <a:cubicBezTo>
                    <a:pt x="360" y="237"/>
                    <a:pt x="361" y="234"/>
                    <a:pt x="365" y="234"/>
                  </a:cubicBezTo>
                  <a:cubicBezTo>
                    <a:pt x="366" y="234"/>
                    <a:pt x="366" y="233"/>
                    <a:pt x="366" y="233"/>
                  </a:cubicBezTo>
                  <a:cubicBezTo>
                    <a:pt x="366" y="232"/>
                    <a:pt x="366" y="232"/>
                    <a:pt x="365" y="232"/>
                  </a:cubicBezTo>
                  <a:cubicBezTo>
                    <a:pt x="364" y="232"/>
                    <a:pt x="364" y="232"/>
                    <a:pt x="364" y="232"/>
                  </a:cubicBezTo>
                  <a:cubicBezTo>
                    <a:pt x="360" y="232"/>
                    <a:pt x="357" y="232"/>
                    <a:pt x="355" y="232"/>
                  </a:cubicBezTo>
                  <a:cubicBezTo>
                    <a:pt x="354" y="232"/>
                    <a:pt x="353" y="232"/>
                    <a:pt x="352" y="232"/>
                  </a:cubicBezTo>
                  <a:cubicBezTo>
                    <a:pt x="350" y="232"/>
                    <a:pt x="348" y="232"/>
                    <a:pt x="347" y="232"/>
                  </a:cubicBezTo>
                  <a:cubicBezTo>
                    <a:pt x="347" y="232"/>
                    <a:pt x="346" y="232"/>
                    <a:pt x="346" y="233"/>
                  </a:cubicBezTo>
                  <a:cubicBezTo>
                    <a:pt x="346" y="233"/>
                    <a:pt x="347" y="234"/>
                    <a:pt x="347" y="234"/>
                  </a:cubicBezTo>
                  <a:cubicBezTo>
                    <a:pt x="351" y="234"/>
                    <a:pt x="353" y="235"/>
                    <a:pt x="355" y="237"/>
                  </a:cubicBezTo>
                  <a:cubicBezTo>
                    <a:pt x="356" y="239"/>
                    <a:pt x="356" y="244"/>
                    <a:pt x="356" y="250"/>
                  </a:cubicBezTo>
                  <a:cubicBezTo>
                    <a:pt x="356" y="255"/>
                    <a:pt x="356" y="260"/>
                    <a:pt x="356" y="266"/>
                  </a:cubicBezTo>
                  <a:cubicBezTo>
                    <a:pt x="356" y="267"/>
                    <a:pt x="356" y="268"/>
                    <a:pt x="355" y="268"/>
                  </a:cubicBezTo>
                  <a:cubicBezTo>
                    <a:pt x="355" y="268"/>
                    <a:pt x="353" y="267"/>
                    <a:pt x="352" y="265"/>
                  </a:cubicBezTo>
                  <a:cubicBezTo>
                    <a:pt x="350" y="264"/>
                    <a:pt x="350" y="264"/>
                    <a:pt x="350" y="264"/>
                  </a:cubicBezTo>
                  <a:cubicBezTo>
                    <a:pt x="330" y="241"/>
                    <a:pt x="330" y="241"/>
                    <a:pt x="330" y="241"/>
                  </a:cubicBezTo>
                  <a:cubicBezTo>
                    <a:pt x="330" y="241"/>
                    <a:pt x="329" y="240"/>
                    <a:pt x="328" y="239"/>
                  </a:cubicBezTo>
                  <a:cubicBezTo>
                    <a:pt x="328" y="239"/>
                    <a:pt x="328" y="239"/>
                    <a:pt x="328" y="239"/>
                  </a:cubicBezTo>
                  <a:close/>
                  <a:moveTo>
                    <a:pt x="391" y="233"/>
                  </a:moveTo>
                  <a:cubicBezTo>
                    <a:pt x="387" y="235"/>
                    <a:pt x="384" y="237"/>
                    <a:pt x="381" y="240"/>
                  </a:cubicBezTo>
                  <a:cubicBezTo>
                    <a:pt x="379" y="242"/>
                    <a:pt x="378" y="245"/>
                    <a:pt x="376" y="249"/>
                  </a:cubicBezTo>
                  <a:cubicBezTo>
                    <a:pt x="375" y="252"/>
                    <a:pt x="374" y="256"/>
                    <a:pt x="374" y="259"/>
                  </a:cubicBezTo>
                  <a:cubicBezTo>
                    <a:pt x="374" y="267"/>
                    <a:pt x="377" y="274"/>
                    <a:pt x="382" y="279"/>
                  </a:cubicBezTo>
                  <a:cubicBezTo>
                    <a:pt x="387" y="284"/>
                    <a:pt x="394" y="286"/>
                    <a:pt x="402" y="286"/>
                  </a:cubicBezTo>
                  <a:cubicBezTo>
                    <a:pt x="411" y="286"/>
                    <a:pt x="418" y="283"/>
                    <a:pt x="423" y="278"/>
                  </a:cubicBezTo>
                  <a:cubicBezTo>
                    <a:pt x="428" y="272"/>
                    <a:pt x="430" y="265"/>
                    <a:pt x="430" y="256"/>
                  </a:cubicBezTo>
                  <a:cubicBezTo>
                    <a:pt x="430" y="249"/>
                    <a:pt x="428" y="243"/>
                    <a:pt x="423" y="238"/>
                  </a:cubicBezTo>
                  <a:cubicBezTo>
                    <a:pt x="418" y="233"/>
                    <a:pt x="411" y="231"/>
                    <a:pt x="403" y="231"/>
                  </a:cubicBezTo>
                  <a:cubicBezTo>
                    <a:pt x="399" y="231"/>
                    <a:pt x="395" y="232"/>
                    <a:pt x="391" y="233"/>
                  </a:cubicBezTo>
                  <a:close/>
                  <a:moveTo>
                    <a:pt x="413" y="239"/>
                  </a:moveTo>
                  <a:cubicBezTo>
                    <a:pt x="416" y="241"/>
                    <a:pt x="418" y="244"/>
                    <a:pt x="419" y="248"/>
                  </a:cubicBezTo>
                  <a:cubicBezTo>
                    <a:pt x="420" y="252"/>
                    <a:pt x="421" y="256"/>
                    <a:pt x="421" y="260"/>
                  </a:cubicBezTo>
                  <a:cubicBezTo>
                    <a:pt x="421" y="267"/>
                    <a:pt x="420" y="273"/>
                    <a:pt x="416" y="277"/>
                  </a:cubicBezTo>
                  <a:cubicBezTo>
                    <a:pt x="413" y="281"/>
                    <a:pt x="409" y="283"/>
                    <a:pt x="404" y="283"/>
                  </a:cubicBezTo>
                  <a:cubicBezTo>
                    <a:pt x="398" y="283"/>
                    <a:pt x="393" y="281"/>
                    <a:pt x="389" y="275"/>
                  </a:cubicBezTo>
                  <a:cubicBezTo>
                    <a:pt x="386" y="270"/>
                    <a:pt x="384" y="264"/>
                    <a:pt x="384" y="256"/>
                  </a:cubicBezTo>
                  <a:cubicBezTo>
                    <a:pt x="384" y="249"/>
                    <a:pt x="385" y="244"/>
                    <a:pt x="388" y="240"/>
                  </a:cubicBezTo>
                  <a:cubicBezTo>
                    <a:pt x="391" y="236"/>
                    <a:pt x="395" y="234"/>
                    <a:pt x="400" y="234"/>
                  </a:cubicBezTo>
                  <a:cubicBezTo>
                    <a:pt x="405" y="234"/>
                    <a:pt x="410" y="236"/>
                    <a:pt x="413" y="239"/>
                  </a:cubicBezTo>
                  <a:cubicBezTo>
                    <a:pt x="413" y="239"/>
                    <a:pt x="413" y="239"/>
                    <a:pt x="413" y="239"/>
                  </a:cubicBezTo>
                  <a:close/>
                  <a:moveTo>
                    <a:pt x="470" y="233"/>
                  </a:moveTo>
                  <a:cubicBezTo>
                    <a:pt x="470" y="234"/>
                    <a:pt x="471" y="234"/>
                    <a:pt x="472" y="234"/>
                  </a:cubicBezTo>
                  <a:cubicBezTo>
                    <a:pt x="473" y="234"/>
                    <a:pt x="473" y="234"/>
                    <a:pt x="473" y="234"/>
                  </a:cubicBezTo>
                  <a:cubicBezTo>
                    <a:pt x="476" y="235"/>
                    <a:pt x="477" y="236"/>
                    <a:pt x="477" y="237"/>
                  </a:cubicBezTo>
                  <a:cubicBezTo>
                    <a:pt x="477" y="238"/>
                    <a:pt x="476" y="239"/>
                    <a:pt x="476" y="240"/>
                  </a:cubicBezTo>
                  <a:cubicBezTo>
                    <a:pt x="475" y="241"/>
                    <a:pt x="474" y="243"/>
                    <a:pt x="472" y="245"/>
                  </a:cubicBezTo>
                  <a:cubicBezTo>
                    <a:pt x="468" y="250"/>
                    <a:pt x="468" y="250"/>
                    <a:pt x="468" y="250"/>
                  </a:cubicBezTo>
                  <a:cubicBezTo>
                    <a:pt x="466" y="252"/>
                    <a:pt x="466" y="252"/>
                    <a:pt x="466" y="252"/>
                  </a:cubicBezTo>
                  <a:cubicBezTo>
                    <a:pt x="466" y="252"/>
                    <a:pt x="465" y="253"/>
                    <a:pt x="465" y="253"/>
                  </a:cubicBezTo>
                  <a:cubicBezTo>
                    <a:pt x="465" y="253"/>
                    <a:pt x="464" y="252"/>
                    <a:pt x="463" y="251"/>
                  </a:cubicBezTo>
                  <a:cubicBezTo>
                    <a:pt x="460" y="247"/>
                    <a:pt x="460" y="247"/>
                    <a:pt x="460" y="247"/>
                  </a:cubicBezTo>
                  <a:cubicBezTo>
                    <a:pt x="458" y="243"/>
                    <a:pt x="458" y="243"/>
                    <a:pt x="458" y="243"/>
                  </a:cubicBezTo>
                  <a:cubicBezTo>
                    <a:pt x="456" y="240"/>
                    <a:pt x="455" y="238"/>
                    <a:pt x="455" y="237"/>
                  </a:cubicBezTo>
                  <a:cubicBezTo>
                    <a:pt x="455" y="236"/>
                    <a:pt x="455" y="235"/>
                    <a:pt x="456" y="235"/>
                  </a:cubicBezTo>
                  <a:cubicBezTo>
                    <a:pt x="456" y="234"/>
                    <a:pt x="457" y="234"/>
                    <a:pt x="458" y="234"/>
                  </a:cubicBezTo>
                  <a:cubicBezTo>
                    <a:pt x="459" y="234"/>
                    <a:pt x="459" y="233"/>
                    <a:pt x="459" y="233"/>
                  </a:cubicBezTo>
                  <a:cubicBezTo>
                    <a:pt x="459" y="232"/>
                    <a:pt x="459" y="232"/>
                    <a:pt x="458" y="232"/>
                  </a:cubicBezTo>
                  <a:cubicBezTo>
                    <a:pt x="458" y="232"/>
                    <a:pt x="457" y="232"/>
                    <a:pt x="456" y="232"/>
                  </a:cubicBezTo>
                  <a:cubicBezTo>
                    <a:pt x="452" y="232"/>
                    <a:pt x="452" y="232"/>
                    <a:pt x="452" y="232"/>
                  </a:cubicBezTo>
                  <a:cubicBezTo>
                    <a:pt x="451" y="232"/>
                    <a:pt x="449" y="232"/>
                    <a:pt x="447" y="232"/>
                  </a:cubicBezTo>
                  <a:cubicBezTo>
                    <a:pt x="445" y="232"/>
                    <a:pt x="442" y="232"/>
                    <a:pt x="438" y="232"/>
                  </a:cubicBezTo>
                  <a:cubicBezTo>
                    <a:pt x="437" y="232"/>
                    <a:pt x="436" y="232"/>
                    <a:pt x="436" y="232"/>
                  </a:cubicBezTo>
                  <a:cubicBezTo>
                    <a:pt x="435" y="232"/>
                    <a:pt x="434" y="232"/>
                    <a:pt x="434" y="233"/>
                  </a:cubicBezTo>
                  <a:cubicBezTo>
                    <a:pt x="434" y="234"/>
                    <a:pt x="435" y="234"/>
                    <a:pt x="436" y="234"/>
                  </a:cubicBezTo>
                  <a:cubicBezTo>
                    <a:pt x="438" y="235"/>
                    <a:pt x="440" y="236"/>
                    <a:pt x="442" y="237"/>
                  </a:cubicBezTo>
                  <a:cubicBezTo>
                    <a:pt x="443" y="239"/>
                    <a:pt x="446" y="243"/>
                    <a:pt x="451" y="249"/>
                  </a:cubicBezTo>
                  <a:cubicBezTo>
                    <a:pt x="453" y="252"/>
                    <a:pt x="454" y="254"/>
                    <a:pt x="456" y="256"/>
                  </a:cubicBezTo>
                  <a:cubicBezTo>
                    <a:pt x="458" y="258"/>
                    <a:pt x="458" y="260"/>
                    <a:pt x="458" y="260"/>
                  </a:cubicBezTo>
                  <a:cubicBezTo>
                    <a:pt x="458" y="261"/>
                    <a:pt x="458" y="262"/>
                    <a:pt x="456" y="264"/>
                  </a:cubicBezTo>
                  <a:cubicBezTo>
                    <a:pt x="454" y="265"/>
                    <a:pt x="452" y="268"/>
                    <a:pt x="449" y="271"/>
                  </a:cubicBezTo>
                  <a:cubicBezTo>
                    <a:pt x="446" y="275"/>
                    <a:pt x="443" y="278"/>
                    <a:pt x="441" y="280"/>
                  </a:cubicBezTo>
                  <a:cubicBezTo>
                    <a:pt x="439" y="282"/>
                    <a:pt x="437" y="283"/>
                    <a:pt x="435" y="283"/>
                  </a:cubicBezTo>
                  <a:cubicBezTo>
                    <a:pt x="435" y="283"/>
                    <a:pt x="434" y="284"/>
                    <a:pt x="434" y="284"/>
                  </a:cubicBezTo>
                  <a:cubicBezTo>
                    <a:pt x="434" y="284"/>
                    <a:pt x="434" y="285"/>
                    <a:pt x="435" y="285"/>
                  </a:cubicBezTo>
                  <a:cubicBezTo>
                    <a:pt x="436" y="285"/>
                    <a:pt x="436" y="285"/>
                    <a:pt x="436" y="285"/>
                  </a:cubicBezTo>
                  <a:cubicBezTo>
                    <a:pt x="437" y="285"/>
                    <a:pt x="437" y="285"/>
                    <a:pt x="437" y="285"/>
                  </a:cubicBezTo>
                  <a:cubicBezTo>
                    <a:pt x="441" y="285"/>
                    <a:pt x="441" y="285"/>
                    <a:pt x="441" y="285"/>
                  </a:cubicBezTo>
                  <a:cubicBezTo>
                    <a:pt x="442" y="285"/>
                    <a:pt x="443" y="285"/>
                    <a:pt x="444" y="285"/>
                  </a:cubicBezTo>
                  <a:cubicBezTo>
                    <a:pt x="447" y="285"/>
                    <a:pt x="451" y="285"/>
                    <a:pt x="454" y="285"/>
                  </a:cubicBezTo>
                  <a:cubicBezTo>
                    <a:pt x="454" y="285"/>
                    <a:pt x="455" y="285"/>
                    <a:pt x="455" y="285"/>
                  </a:cubicBezTo>
                  <a:cubicBezTo>
                    <a:pt x="456" y="285"/>
                    <a:pt x="456" y="285"/>
                    <a:pt x="456" y="284"/>
                  </a:cubicBezTo>
                  <a:cubicBezTo>
                    <a:pt x="456" y="284"/>
                    <a:pt x="456" y="283"/>
                    <a:pt x="455" y="283"/>
                  </a:cubicBezTo>
                  <a:cubicBezTo>
                    <a:pt x="451" y="283"/>
                    <a:pt x="449" y="282"/>
                    <a:pt x="449" y="280"/>
                  </a:cubicBezTo>
                  <a:cubicBezTo>
                    <a:pt x="449" y="278"/>
                    <a:pt x="452" y="273"/>
                    <a:pt x="458" y="267"/>
                  </a:cubicBezTo>
                  <a:cubicBezTo>
                    <a:pt x="458" y="266"/>
                    <a:pt x="459" y="265"/>
                    <a:pt x="460" y="264"/>
                  </a:cubicBezTo>
                  <a:cubicBezTo>
                    <a:pt x="460" y="263"/>
                    <a:pt x="461" y="263"/>
                    <a:pt x="461" y="263"/>
                  </a:cubicBezTo>
                  <a:cubicBezTo>
                    <a:pt x="461" y="263"/>
                    <a:pt x="461" y="263"/>
                    <a:pt x="462" y="264"/>
                  </a:cubicBezTo>
                  <a:cubicBezTo>
                    <a:pt x="464" y="266"/>
                    <a:pt x="464" y="266"/>
                    <a:pt x="464" y="266"/>
                  </a:cubicBezTo>
                  <a:cubicBezTo>
                    <a:pt x="467" y="271"/>
                    <a:pt x="469" y="274"/>
                    <a:pt x="470" y="276"/>
                  </a:cubicBezTo>
                  <a:cubicBezTo>
                    <a:pt x="472" y="278"/>
                    <a:pt x="472" y="279"/>
                    <a:pt x="472" y="280"/>
                  </a:cubicBezTo>
                  <a:cubicBezTo>
                    <a:pt x="472" y="282"/>
                    <a:pt x="471" y="283"/>
                    <a:pt x="469" y="283"/>
                  </a:cubicBezTo>
                  <a:cubicBezTo>
                    <a:pt x="468" y="283"/>
                    <a:pt x="468" y="283"/>
                    <a:pt x="468" y="284"/>
                  </a:cubicBezTo>
                  <a:cubicBezTo>
                    <a:pt x="468" y="285"/>
                    <a:pt x="468" y="285"/>
                    <a:pt x="469" y="285"/>
                  </a:cubicBezTo>
                  <a:cubicBezTo>
                    <a:pt x="470" y="285"/>
                    <a:pt x="471" y="285"/>
                    <a:pt x="472" y="285"/>
                  </a:cubicBezTo>
                  <a:cubicBezTo>
                    <a:pt x="476" y="285"/>
                    <a:pt x="476" y="285"/>
                    <a:pt x="476" y="285"/>
                  </a:cubicBezTo>
                  <a:cubicBezTo>
                    <a:pt x="478" y="285"/>
                    <a:pt x="479" y="285"/>
                    <a:pt x="480" y="285"/>
                  </a:cubicBezTo>
                  <a:cubicBezTo>
                    <a:pt x="482" y="285"/>
                    <a:pt x="484" y="285"/>
                    <a:pt x="486" y="285"/>
                  </a:cubicBezTo>
                  <a:cubicBezTo>
                    <a:pt x="491" y="285"/>
                    <a:pt x="491" y="285"/>
                    <a:pt x="491" y="285"/>
                  </a:cubicBezTo>
                  <a:cubicBezTo>
                    <a:pt x="492" y="285"/>
                    <a:pt x="492" y="285"/>
                    <a:pt x="493" y="285"/>
                  </a:cubicBezTo>
                  <a:cubicBezTo>
                    <a:pt x="493" y="285"/>
                    <a:pt x="494" y="285"/>
                    <a:pt x="494" y="284"/>
                  </a:cubicBezTo>
                  <a:cubicBezTo>
                    <a:pt x="494" y="284"/>
                    <a:pt x="493" y="283"/>
                    <a:pt x="493" y="283"/>
                  </a:cubicBezTo>
                  <a:cubicBezTo>
                    <a:pt x="490" y="283"/>
                    <a:pt x="487" y="282"/>
                    <a:pt x="485" y="280"/>
                  </a:cubicBezTo>
                  <a:cubicBezTo>
                    <a:pt x="483" y="277"/>
                    <a:pt x="479" y="272"/>
                    <a:pt x="475" y="266"/>
                  </a:cubicBezTo>
                  <a:cubicBezTo>
                    <a:pt x="472" y="263"/>
                    <a:pt x="470" y="260"/>
                    <a:pt x="470" y="259"/>
                  </a:cubicBezTo>
                  <a:cubicBezTo>
                    <a:pt x="468" y="257"/>
                    <a:pt x="467" y="256"/>
                    <a:pt x="467" y="256"/>
                  </a:cubicBezTo>
                  <a:cubicBezTo>
                    <a:pt x="467" y="255"/>
                    <a:pt x="468" y="254"/>
                    <a:pt x="469" y="253"/>
                  </a:cubicBezTo>
                  <a:cubicBezTo>
                    <a:pt x="469" y="253"/>
                    <a:pt x="471" y="251"/>
                    <a:pt x="474" y="247"/>
                  </a:cubicBezTo>
                  <a:cubicBezTo>
                    <a:pt x="478" y="242"/>
                    <a:pt x="482" y="238"/>
                    <a:pt x="485" y="236"/>
                  </a:cubicBezTo>
                  <a:cubicBezTo>
                    <a:pt x="486" y="235"/>
                    <a:pt x="488" y="234"/>
                    <a:pt x="490" y="234"/>
                  </a:cubicBezTo>
                  <a:cubicBezTo>
                    <a:pt x="491" y="234"/>
                    <a:pt x="492" y="233"/>
                    <a:pt x="492" y="233"/>
                  </a:cubicBezTo>
                  <a:cubicBezTo>
                    <a:pt x="492" y="232"/>
                    <a:pt x="491" y="232"/>
                    <a:pt x="491" y="232"/>
                  </a:cubicBezTo>
                  <a:cubicBezTo>
                    <a:pt x="490" y="232"/>
                    <a:pt x="489" y="232"/>
                    <a:pt x="488" y="232"/>
                  </a:cubicBezTo>
                  <a:cubicBezTo>
                    <a:pt x="483" y="232"/>
                    <a:pt x="483" y="232"/>
                    <a:pt x="483" y="232"/>
                  </a:cubicBezTo>
                  <a:cubicBezTo>
                    <a:pt x="482" y="232"/>
                    <a:pt x="481" y="232"/>
                    <a:pt x="480" y="232"/>
                  </a:cubicBezTo>
                  <a:cubicBezTo>
                    <a:pt x="478" y="232"/>
                    <a:pt x="476" y="232"/>
                    <a:pt x="473" y="232"/>
                  </a:cubicBezTo>
                  <a:cubicBezTo>
                    <a:pt x="472" y="232"/>
                    <a:pt x="472" y="232"/>
                    <a:pt x="472" y="232"/>
                  </a:cubicBezTo>
                  <a:cubicBezTo>
                    <a:pt x="471" y="232"/>
                    <a:pt x="470" y="232"/>
                    <a:pt x="470" y="233"/>
                  </a:cubicBezTo>
                  <a:cubicBezTo>
                    <a:pt x="470" y="233"/>
                    <a:pt x="470" y="233"/>
                    <a:pt x="470" y="233"/>
                  </a:cubicBezTo>
                  <a:close/>
                  <a:moveTo>
                    <a:pt x="517" y="237"/>
                  </a:moveTo>
                  <a:cubicBezTo>
                    <a:pt x="517" y="235"/>
                    <a:pt x="518" y="234"/>
                    <a:pt x="520" y="234"/>
                  </a:cubicBezTo>
                  <a:cubicBezTo>
                    <a:pt x="521" y="234"/>
                    <a:pt x="522" y="233"/>
                    <a:pt x="522" y="233"/>
                  </a:cubicBezTo>
                  <a:cubicBezTo>
                    <a:pt x="522" y="232"/>
                    <a:pt x="521" y="232"/>
                    <a:pt x="521" y="232"/>
                  </a:cubicBezTo>
                  <a:cubicBezTo>
                    <a:pt x="520" y="232"/>
                    <a:pt x="519" y="232"/>
                    <a:pt x="517" y="232"/>
                  </a:cubicBezTo>
                  <a:cubicBezTo>
                    <a:pt x="513" y="232"/>
                    <a:pt x="513" y="232"/>
                    <a:pt x="513" y="232"/>
                  </a:cubicBezTo>
                  <a:cubicBezTo>
                    <a:pt x="507" y="232"/>
                    <a:pt x="507" y="232"/>
                    <a:pt x="507" y="232"/>
                  </a:cubicBezTo>
                  <a:cubicBezTo>
                    <a:pt x="505" y="232"/>
                    <a:pt x="503" y="232"/>
                    <a:pt x="502" y="232"/>
                  </a:cubicBezTo>
                  <a:cubicBezTo>
                    <a:pt x="502" y="232"/>
                    <a:pt x="501" y="232"/>
                    <a:pt x="501" y="232"/>
                  </a:cubicBezTo>
                  <a:cubicBezTo>
                    <a:pt x="500" y="232"/>
                    <a:pt x="500" y="232"/>
                    <a:pt x="500" y="233"/>
                  </a:cubicBezTo>
                  <a:cubicBezTo>
                    <a:pt x="500" y="233"/>
                    <a:pt x="500" y="234"/>
                    <a:pt x="501" y="234"/>
                  </a:cubicBezTo>
                  <a:cubicBezTo>
                    <a:pt x="503" y="234"/>
                    <a:pt x="505" y="235"/>
                    <a:pt x="506" y="237"/>
                  </a:cubicBezTo>
                  <a:cubicBezTo>
                    <a:pt x="507" y="238"/>
                    <a:pt x="508" y="241"/>
                    <a:pt x="510" y="246"/>
                  </a:cubicBezTo>
                  <a:cubicBezTo>
                    <a:pt x="511" y="250"/>
                    <a:pt x="513" y="255"/>
                    <a:pt x="516" y="260"/>
                  </a:cubicBezTo>
                  <a:cubicBezTo>
                    <a:pt x="525" y="281"/>
                    <a:pt x="525" y="281"/>
                    <a:pt x="525" y="281"/>
                  </a:cubicBezTo>
                  <a:cubicBezTo>
                    <a:pt x="526" y="283"/>
                    <a:pt x="526" y="283"/>
                    <a:pt x="526" y="283"/>
                  </a:cubicBezTo>
                  <a:cubicBezTo>
                    <a:pt x="527" y="285"/>
                    <a:pt x="527" y="285"/>
                    <a:pt x="527" y="285"/>
                  </a:cubicBezTo>
                  <a:cubicBezTo>
                    <a:pt x="527" y="286"/>
                    <a:pt x="527" y="286"/>
                    <a:pt x="528" y="286"/>
                  </a:cubicBezTo>
                  <a:cubicBezTo>
                    <a:pt x="529" y="286"/>
                    <a:pt x="529" y="285"/>
                    <a:pt x="530" y="284"/>
                  </a:cubicBezTo>
                  <a:cubicBezTo>
                    <a:pt x="530" y="284"/>
                    <a:pt x="531" y="282"/>
                    <a:pt x="532" y="279"/>
                  </a:cubicBezTo>
                  <a:cubicBezTo>
                    <a:pt x="532" y="279"/>
                    <a:pt x="533" y="276"/>
                    <a:pt x="536" y="272"/>
                  </a:cubicBezTo>
                  <a:cubicBezTo>
                    <a:pt x="542" y="257"/>
                    <a:pt x="542" y="257"/>
                    <a:pt x="542" y="257"/>
                  </a:cubicBezTo>
                  <a:cubicBezTo>
                    <a:pt x="548" y="244"/>
                    <a:pt x="548" y="244"/>
                    <a:pt x="548" y="244"/>
                  </a:cubicBezTo>
                  <a:cubicBezTo>
                    <a:pt x="550" y="240"/>
                    <a:pt x="551" y="237"/>
                    <a:pt x="552" y="236"/>
                  </a:cubicBezTo>
                  <a:cubicBezTo>
                    <a:pt x="553" y="235"/>
                    <a:pt x="554" y="234"/>
                    <a:pt x="556" y="234"/>
                  </a:cubicBezTo>
                  <a:cubicBezTo>
                    <a:pt x="556" y="233"/>
                    <a:pt x="557" y="233"/>
                    <a:pt x="557" y="233"/>
                  </a:cubicBezTo>
                  <a:cubicBezTo>
                    <a:pt x="557" y="232"/>
                    <a:pt x="557" y="232"/>
                    <a:pt x="556" y="232"/>
                  </a:cubicBezTo>
                  <a:cubicBezTo>
                    <a:pt x="556" y="232"/>
                    <a:pt x="555" y="232"/>
                    <a:pt x="555" y="232"/>
                  </a:cubicBezTo>
                  <a:cubicBezTo>
                    <a:pt x="553" y="232"/>
                    <a:pt x="551" y="232"/>
                    <a:pt x="548" y="232"/>
                  </a:cubicBezTo>
                  <a:cubicBezTo>
                    <a:pt x="548" y="232"/>
                    <a:pt x="546" y="232"/>
                    <a:pt x="545" y="232"/>
                  </a:cubicBezTo>
                  <a:cubicBezTo>
                    <a:pt x="540" y="232"/>
                    <a:pt x="540" y="232"/>
                    <a:pt x="540" y="232"/>
                  </a:cubicBezTo>
                  <a:cubicBezTo>
                    <a:pt x="539" y="232"/>
                    <a:pt x="539" y="232"/>
                    <a:pt x="538" y="232"/>
                  </a:cubicBezTo>
                  <a:cubicBezTo>
                    <a:pt x="538" y="232"/>
                    <a:pt x="537" y="232"/>
                    <a:pt x="537" y="233"/>
                  </a:cubicBezTo>
                  <a:cubicBezTo>
                    <a:pt x="537" y="233"/>
                    <a:pt x="538" y="234"/>
                    <a:pt x="539" y="234"/>
                  </a:cubicBezTo>
                  <a:cubicBezTo>
                    <a:pt x="541" y="234"/>
                    <a:pt x="542" y="235"/>
                    <a:pt x="543" y="236"/>
                  </a:cubicBezTo>
                  <a:cubicBezTo>
                    <a:pt x="545" y="237"/>
                    <a:pt x="545" y="238"/>
                    <a:pt x="545" y="240"/>
                  </a:cubicBezTo>
                  <a:cubicBezTo>
                    <a:pt x="545" y="242"/>
                    <a:pt x="544" y="247"/>
                    <a:pt x="541" y="253"/>
                  </a:cubicBezTo>
                  <a:cubicBezTo>
                    <a:pt x="532" y="273"/>
                    <a:pt x="532" y="273"/>
                    <a:pt x="532" y="273"/>
                  </a:cubicBezTo>
                  <a:cubicBezTo>
                    <a:pt x="532" y="273"/>
                    <a:pt x="531" y="274"/>
                    <a:pt x="531" y="274"/>
                  </a:cubicBezTo>
                  <a:cubicBezTo>
                    <a:pt x="531" y="274"/>
                    <a:pt x="531" y="273"/>
                    <a:pt x="530" y="272"/>
                  </a:cubicBezTo>
                  <a:cubicBezTo>
                    <a:pt x="522" y="251"/>
                    <a:pt x="522" y="251"/>
                    <a:pt x="522" y="251"/>
                  </a:cubicBezTo>
                  <a:cubicBezTo>
                    <a:pt x="519" y="244"/>
                    <a:pt x="517" y="240"/>
                    <a:pt x="517" y="237"/>
                  </a:cubicBezTo>
                  <a:cubicBezTo>
                    <a:pt x="517" y="237"/>
                    <a:pt x="517" y="237"/>
                    <a:pt x="517" y="237"/>
                  </a:cubicBezTo>
                  <a:close/>
                  <a:moveTo>
                    <a:pt x="583" y="240"/>
                  </a:moveTo>
                  <a:cubicBezTo>
                    <a:pt x="583" y="238"/>
                    <a:pt x="583" y="236"/>
                    <a:pt x="583" y="236"/>
                  </a:cubicBezTo>
                  <a:cubicBezTo>
                    <a:pt x="584" y="235"/>
                    <a:pt x="585" y="234"/>
                    <a:pt x="587" y="234"/>
                  </a:cubicBezTo>
                  <a:cubicBezTo>
                    <a:pt x="587" y="234"/>
                    <a:pt x="588" y="234"/>
                    <a:pt x="588" y="234"/>
                  </a:cubicBezTo>
                  <a:cubicBezTo>
                    <a:pt x="588" y="234"/>
                    <a:pt x="588" y="233"/>
                    <a:pt x="588" y="233"/>
                  </a:cubicBezTo>
                  <a:cubicBezTo>
                    <a:pt x="588" y="232"/>
                    <a:pt x="588" y="232"/>
                    <a:pt x="587" y="232"/>
                  </a:cubicBezTo>
                  <a:cubicBezTo>
                    <a:pt x="585" y="232"/>
                    <a:pt x="583" y="232"/>
                    <a:pt x="581" y="232"/>
                  </a:cubicBezTo>
                  <a:cubicBezTo>
                    <a:pt x="578" y="232"/>
                    <a:pt x="578" y="232"/>
                    <a:pt x="578" y="232"/>
                  </a:cubicBezTo>
                  <a:cubicBezTo>
                    <a:pt x="576" y="233"/>
                    <a:pt x="574" y="233"/>
                    <a:pt x="572" y="233"/>
                  </a:cubicBezTo>
                  <a:cubicBezTo>
                    <a:pt x="570" y="233"/>
                    <a:pt x="569" y="232"/>
                    <a:pt x="568" y="232"/>
                  </a:cubicBezTo>
                  <a:cubicBezTo>
                    <a:pt x="567" y="232"/>
                    <a:pt x="566" y="232"/>
                    <a:pt x="566" y="232"/>
                  </a:cubicBezTo>
                  <a:cubicBezTo>
                    <a:pt x="565" y="232"/>
                    <a:pt x="565" y="232"/>
                    <a:pt x="565" y="233"/>
                  </a:cubicBezTo>
                  <a:cubicBezTo>
                    <a:pt x="565" y="234"/>
                    <a:pt x="565" y="234"/>
                    <a:pt x="565" y="234"/>
                  </a:cubicBezTo>
                  <a:cubicBezTo>
                    <a:pt x="566" y="234"/>
                    <a:pt x="567" y="234"/>
                    <a:pt x="568" y="235"/>
                  </a:cubicBezTo>
                  <a:cubicBezTo>
                    <a:pt x="570" y="235"/>
                    <a:pt x="572" y="236"/>
                    <a:pt x="572" y="237"/>
                  </a:cubicBezTo>
                  <a:cubicBezTo>
                    <a:pt x="573" y="238"/>
                    <a:pt x="574" y="239"/>
                    <a:pt x="574" y="242"/>
                  </a:cubicBezTo>
                  <a:cubicBezTo>
                    <a:pt x="574" y="273"/>
                    <a:pt x="574" y="273"/>
                    <a:pt x="574" y="273"/>
                  </a:cubicBezTo>
                  <a:cubicBezTo>
                    <a:pt x="574" y="276"/>
                    <a:pt x="574" y="276"/>
                    <a:pt x="574" y="276"/>
                  </a:cubicBezTo>
                  <a:cubicBezTo>
                    <a:pt x="574" y="278"/>
                    <a:pt x="573" y="280"/>
                    <a:pt x="573" y="281"/>
                  </a:cubicBezTo>
                  <a:cubicBezTo>
                    <a:pt x="572" y="282"/>
                    <a:pt x="571" y="283"/>
                    <a:pt x="569" y="283"/>
                  </a:cubicBezTo>
                  <a:cubicBezTo>
                    <a:pt x="568" y="284"/>
                    <a:pt x="568" y="284"/>
                    <a:pt x="568" y="284"/>
                  </a:cubicBezTo>
                  <a:cubicBezTo>
                    <a:pt x="568" y="284"/>
                    <a:pt x="568" y="284"/>
                    <a:pt x="568" y="284"/>
                  </a:cubicBezTo>
                  <a:cubicBezTo>
                    <a:pt x="568" y="285"/>
                    <a:pt x="568" y="285"/>
                    <a:pt x="569" y="285"/>
                  </a:cubicBezTo>
                  <a:cubicBezTo>
                    <a:pt x="570" y="285"/>
                    <a:pt x="571" y="285"/>
                    <a:pt x="572" y="285"/>
                  </a:cubicBezTo>
                  <a:cubicBezTo>
                    <a:pt x="573" y="285"/>
                    <a:pt x="575" y="284"/>
                    <a:pt x="578" y="284"/>
                  </a:cubicBezTo>
                  <a:cubicBezTo>
                    <a:pt x="580" y="284"/>
                    <a:pt x="583" y="285"/>
                    <a:pt x="586" y="285"/>
                  </a:cubicBezTo>
                  <a:cubicBezTo>
                    <a:pt x="587" y="285"/>
                    <a:pt x="588" y="285"/>
                    <a:pt x="589" y="285"/>
                  </a:cubicBezTo>
                  <a:cubicBezTo>
                    <a:pt x="591" y="285"/>
                    <a:pt x="592" y="285"/>
                    <a:pt x="592" y="284"/>
                  </a:cubicBezTo>
                  <a:cubicBezTo>
                    <a:pt x="592" y="283"/>
                    <a:pt x="591" y="283"/>
                    <a:pt x="590" y="283"/>
                  </a:cubicBezTo>
                  <a:cubicBezTo>
                    <a:pt x="588" y="283"/>
                    <a:pt x="586" y="282"/>
                    <a:pt x="585" y="281"/>
                  </a:cubicBezTo>
                  <a:cubicBezTo>
                    <a:pt x="584" y="280"/>
                    <a:pt x="583" y="279"/>
                    <a:pt x="583" y="277"/>
                  </a:cubicBezTo>
                  <a:cubicBezTo>
                    <a:pt x="583" y="273"/>
                    <a:pt x="583" y="273"/>
                    <a:pt x="583" y="273"/>
                  </a:cubicBezTo>
                  <a:cubicBezTo>
                    <a:pt x="583" y="240"/>
                    <a:pt x="583" y="240"/>
                    <a:pt x="583" y="240"/>
                  </a:cubicBezTo>
                  <a:close/>
                  <a:moveTo>
                    <a:pt x="616" y="239"/>
                  </a:moveTo>
                  <a:cubicBezTo>
                    <a:pt x="616" y="236"/>
                    <a:pt x="618" y="234"/>
                    <a:pt x="620" y="234"/>
                  </a:cubicBezTo>
                  <a:cubicBezTo>
                    <a:pt x="621" y="234"/>
                    <a:pt x="622" y="234"/>
                    <a:pt x="622" y="233"/>
                  </a:cubicBezTo>
                  <a:cubicBezTo>
                    <a:pt x="622" y="232"/>
                    <a:pt x="621" y="232"/>
                    <a:pt x="620" y="232"/>
                  </a:cubicBezTo>
                  <a:cubicBezTo>
                    <a:pt x="618" y="232"/>
                    <a:pt x="616" y="232"/>
                    <a:pt x="614" y="232"/>
                  </a:cubicBezTo>
                  <a:cubicBezTo>
                    <a:pt x="611" y="232"/>
                    <a:pt x="609" y="233"/>
                    <a:pt x="608" y="233"/>
                  </a:cubicBezTo>
                  <a:cubicBezTo>
                    <a:pt x="607" y="233"/>
                    <a:pt x="606" y="233"/>
                    <a:pt x="604" y="232"/>
                  </a:cubicBezTo>
                  <a:cubicBezTo>
                    <a:pt x="602" y="232"/>
                    <a:pt x="602" y="232"/>
                    <a:pt x="602" y="232"/>
                  </a:cubicBezTo>
                  <a:cubicBezTo>
                    <a:pt x="602" y="232"/>
                    <a:pt x="601" y="232"/>
                    <a:pt x="601" y="232"/>
                  </a:cubicBezTo>
                  <a:cubicBezTo>
                    <a:pt x="600" y="232"/>
                    <a:pt x="600" y="232"/>
                    <a:pt x="600" y="232"/>
                  </a:cubicBezTo>
                  <a:cubicBezTo>
                    <a:pt x="599" y="232"/>
                    <a:pt x="599" y="232"/>
                    <a:pt x="599" y="233"/>
                  </a:cubicBezTo>
                  <a:cubicBezTo>
                    <a:pt x="599" y="234"/>
                    <a:pt x="599" y="234"/>
                    <a:pt x="600" y="234"/>
                  </a:cubicBezTo>
                  <a:cubicBezTo>
                    <a:pt x="602" y="235"/>
                    <a:pt x="602" y="235"/>
                    <a:pt x="602" y="235"/>
                  </a:cubicBezTo>
                  <a:cubicBezTo>
                    <a:pt x="606" y="235"/>
                    <a:pt x="608" y="238"/>
                    <a:pt x="608" y="242"/>
                  </a:cubicBezTo>
                  <a:cubicBezTo>
                    <a:pt x="608" y="274"/>
                    <a:pt x="608" y="274"/>
                    <a:pt x="608" y="274"/>
                  </a:cubicBezTo>
                  <a:cubicBezTo>
                    <a:pt x="608" y="277"/>
                    <a:pt x="607" y="279"/>
                    <a:pt x="607" y="280"/>
                  </a:cubicBezTo>
                  <a:cubicBezTo>
                    <a:pt x="606" y="282"/>
                    <a:pt x="605" y="283"/>
                    <a:pt x="603" y="283"/>
                  </a:cubicBezTo>
                  <a:cubicBezTo>
                    <a:pt x="603" y="283"/>
                    <a:pt x="602" y="284"/>
                    <a:pt x="602" y="284"/>
                  </a:cubicBezTo>
                  <a:cubicBezTo>
                    <a:pt x="602" y="285"/>
                    <a:pt x="603" y="285"/>
                    <a:pt x="603" y="285"/>
                  </a:cubicBezTo>
                  <a:cubicBezTo>
                    <a:pt x="604" y="285"/>
                    <a:pt x="604" y="285"/>
                    <a:pt x="605" y="285"/>
                  </a:cubicBezTo>
                  <a:cubicBezTo>
                    <a:pt x="609" y="285"/>
                    <a:pt x="612" y="284"/>
                    <a:pt x="615" y="284"/>
                  </a:cubicBezTo>
                  <a:cubicBezTo>
                    <a:pt x="617" y="284"/>
                    <a:pt x="619" y="284"/>
                    <a:pt x="620" y="285"/>
                  </a:cubicBezTo>
                  <a:cubicBezTo>
                    <a:pt x="624" y="285"/>
                    <a:pt x="624" y="285"/>
                    <a:pt x="624" y="285"/>
                  </a:cubicBezTo>
                  <a:cubicBezTo>
                    <a:pt x="627" y="285"/>
                    <a:pt x="628" y="285"/>
                    <a:pt x="629" y="285"/>
                  </a:cubicBezTo>
                  <a:cubicBezTo>
                    <a:pt x="631" y="285"/>
                    <a:pt x="632" y="285"/>
                    <a:pt x="633" y="285"/>
                  </a:cubicBezTo>
                  <a:cubicBezTo>
                    <a:pt x="636" y="285"/>
                    <a:pt x="638" y="284"/>
                    <a:pt x="640" y="282"/>
                  </a:cubicBezTo>
                  <a:cubicBezTo>
                    <a:pt x="642" y="279"/>
                    <a:pt x="643" y="276"/>
                    <a:pt x="643" y="273"/>
                  </a:cubicBezTo>
                  <a:cubicBezTo>
                    <a:pt x="643" y="272"/>
                    <a:pt x="643" y="271"/>
                    <a:pt x="643" y="271"/>
                  </a:cubicBezTo>
                  <a:cubicBezTo>
                    <a:pt x="642" y="271"/>
                    <a:pt x="642" y="272"/>
                    <a:pt x="641" y="274"/>
                  </a:cubicBezTo>
                  <a:cubicBezTo>
                    <a:pt x="637" y="279"/>
                    <a:pt x="631" y="281"/>
                    <a:pt x="622" y="281"/>
                  </a:cubicBezTo>
                  <a:cubicBezTo>
                    <a:pt x="620" y="281"/>
                    <a:pt x="619" y="281"/>
                    <a:pt x="618" y="281"/>
                  </a:cubicBezTo>
                  <a:cubicBezTo>
                    <a:pt x="617" y="280"/>
                    <a:pt x="616" y="278"/>
                    <a:pt x="616" y="273"/>
                  </a:cubicBezTo>
                  <a:cubicBezTo>
                    <a:pt x="616" y="239"/>
                    <a:pt x="616" y="239"/>
                    <a:pt x="616" y="239"/>
                  </a:cubicBezTo>
                  <a:close/>
                  <a:moveTo>
                    <a:pt x="666" y="239"/>
                  </a:moveTo>
                  <a:cubicBezTo>
                    <a:pt x="666" y="236"/>
                    <a:pt x="667" y="234"/>
                    <a:pt x="670" y="234"/>
                  </a:cubicBezTo>
                  <a:cubicBezTo>
                    <a:pt x="671" y="234"/>
                    <a:pt x="671" y="234"/>
                    <a:pt x="671" y="233"/>
                  </a:cubicBezTo>
                  <a:cubicBezTo>
                    <a:pt x="671" y="232"/>
                    <a:pt x="671" y="232"/>
                    <a:pt x="669" y="232"/>
                  </a:cubicBezTo>
                  <a:cubicBezTo>
                    <a:pt x="667" y="232"/>
                    <a:pt x="665" y="232"/>
                    <a:pt x="663" y="232"/>
                  </a:cubicBezTo>
                  <a:cubicBezTo>
                    <a:pt x="660" y="232"/>
                    <a:pt x="658" y="233"/>
                    <a:pt x="657" y="233"/>
                  </a:cubicBezTo>
                  <a:cubicBezTo>
                    <a:pt x="656" y="233"/>
                    <a:pt x="655" y="233"/>
                    <a:pt x="653" y="232"/>
                  </a:cubicBezTo>
                  <a:cubicBezTo>
                    <a:pt x="652" y="232"/>
                    <a:pt x="652" y="232"/>
                    <a:pt x="652" y="232"/>
                  </a:cubicBezTo>
                  <a:cubicBezTo>
                    <a:pt x="651" y="232"/>
                    <a:pt x="651" y="232"/>
                    <a:pt x="650" y="232"/>
                  </a:cubicBezTo>
                  <a:cubicBezTo>
                    <a:pt x="650" y="232"/>
                    <a:pt x="649" y="232"/>
                    <a:pt x="649" y="232"/>
                  </a:cubicBezTo>
                  <a:cubicBezTo>
                    <a:pt x="648" y="232"/>
                    <a:pt x="648" y="232"/>
                    <a:pt x="648" y="233"/>
                  </a:cubicBezTo>
                  <a:cubicBezTo>
                    <a:pt x="648" y="234"/>
                    <a:pt x="649" y="234"/>
                    <a:pt x="649" y="234"/>
                  </a:cubicBezTo>
                  <a:cubicBezTo>
                    <a:pt x="652" y="235"/>
                    <a:pt x="652" y="235"/>
                    <a:pt x="652" y="235"/>
                  </a:cubicBezTo>
                  <a:cubicBezTo>
                    <a:pt x="655" y="235"/>
                    <a:pt x="657" y="238"/>
                    <a:pt x="657" y="242"/>
                  </a:cubicBezTo>
                  <a:cubicBezTo>
                    <a:pt x="657" y="274"/>
                    <a:pt x="657" y="274"/>
                    <a:pt x="657" y="274"/>
                  </a:cubicBezTo>
                  <a:cubicBezTo>
                    <a:pt x="657" y="277"/>
                    <a:pt x="657" y="279"/>
                    <a:pt x="656" y="280"/>
                  </a:cubicBezTo>
                  <a:cubicBezTo>
                    <a:pt x="655" y="282"/>
                    <a:pt x="654" y="283"/>
                    <a:pt x="653" y="283"/>
                  </a:cubicBezTo>
                  <a:cubicBezTo>
                    <a:pt x="652" y="283"/>
                    <a:pt x="652" y="284"/>
                    <a:pt x="652" y="284"/>
                  </a:cubicBezTo>
                  <a:cubicBezTo>
                    <a:pt x="652" y="285"/>
                    <a:pt x="652" y="285"/>
                    <a:pt x="653" y="285"/>
                  </a:cubicBezTo>
                  <a:cubicBezTo>
                    <a:pt x="653" y="285"/>
                    <a:pt x="654" y="285"/>
                    <a:pt x="655" y="285"/>
                  </a:cubicBezTo>
                  <a:cubicBezTo>
                    <a:pt x="658" y="285"/>
                    <a:pt x="662" y="284"/>
                    <a:pt x="664" y="284"/>
                  </a:cubicBezTo>
                  <a:cubicBezTo>
                    <a:pt x="666" y="284"/>
                    <a:pt x="668" y="284"/>
                    <a:pt x="669" y="285"/>
                  </a:cubicBezTo>
                  <a:cubicBezTo>
                    <a:pt x="674" y="285"/>
                    <a:pt x="674" y="285"/>
                    <a:pt x="674" y="285"/>
                  </a:cubicBezTo>
                  <a:cubicBezTo>
                    <a:pt x="676" y="285"/>
                    <a:pt x="678" y="285"/>
                    <a:pt x="678" y="285"/>
                  </a:cubicBezTo>
                  <a:cubicBezTo>
                    <a:pt x="680" y="285"/>
                    <a:pt x="681" y="285"/>
                    <a:pt x="682" y="285"/>
                  </a:cubicBezTo>
                  <a:cubicBezTo>
                    <a:pt x="685" y="285"/>
                    <a:pt x="688" y="284"/>
                    <a:pt x="690" y="282"/>
                  </a:cubicBezTo>
                  <a:cubicBezTo>
                    <a:pt x="692" y="279"/>
                    <a:pt x="693" y="276"/>
                    <a:pt x="693" y="273"/>
                  </a:cubicBezTo>
                  <a:cubicBezTo>
                    <a:pt x="693" y="272"/>
                    <a:pt x="693" y="271"/>
                    <a:pt x="692" y="271"/>
                  </a:cubicBezTo>
                  <a:cubicBezTo>
                    <a:pt x="692" y="271"/>
                    <a:pt x="691" y="272"/>
                    <a:pt x="690" y="274"/>
                  </a:cubicBezTo>
                  <a:cubicBezTo>
                    <a:pt x="686" y="279"/>
                    <a:pt x="680" y="281"/>
                    <a:pt x="671" y="281"/>
                  </a:cubicBezTo>
                  <a:cubicBezTo>
                    <a:pt x="669" y="281"/>
                    <a:pt x="668" y="281"/>
                    <a:pt x="668" y="281"/>
                  </a:cubicBezTo>
                  <a:cubicBezTo>
                    <a:pt x="666" y="280"/>
                    <a:pt x="666" y="278"/>
                    <a:pt x="666" y="273"/>
                  </a:cubicBezTo>
                  <a:cubicBezTo>
                    <a:pt x="666" y="239"/>
                    <a:pt x="666" y="239"/>
                    <a:pt x="666" y="239"/>
                  </a:cubicBezTo>
                  <a:close/>
                  <a:moveTo>
                    <a:pt x="715" y="239"/>
                  </a:moveTo>
                  <a:cubicBezTo>
                    <a:pt x="715" y="237"/>
                    <a:pt x="716" y="236"/>
                    <a:pt x="717" y="235"/>
                  </a:cubicBezTo>
                  <a:cubicBezTo>
                    <a:pt x="720" y="235"/>
                    <a:pt x="720" y="235"/>
                    <a:pt x="720" y="235"/>
                  </a:cubicBezTo>
                  <a:cubicBezTo>
                    <a:pt x="725" y="235"/>
                    <a:pt x="725" y="235"/>
                    <a:pt x="725" y="235"/>
                  </a:cubicBezTo>
                  <a:cubicBezTo>
                    <a:pt x="729" y="235"/>
                    <a:pt x="732" y="236"/>
                    <a:pt x="734" y="237"/>
                  </a:cubicBezTo>
                  <a:cubicBezTo>
                    <a:pt x="735" y="238"/>
                    <a:pt x="736" y="240"/>
                    <a:pt x="736" y="242"/>
                  </a:cubicBezTo>
                  <a:cubicBezTo>
                    <a:pt x="736" y="244"/>
                    <a:pt x="737" y="244"/>
                    <a:pt x="737" y="244"/>
                  </a:cubicBezTo>
                  <a:cubicBezTo>
                    <a:pt x="738" y="244"/>
                    <a:pt x="739" y="243"/>
                    <a:pt x="739" y="241"/>
                  </a:cubicBezTo>
                  <a:cubicBezTo>
                    <a:pt x="739" y="240"/>
                    <a:pt x="739" y="239"/>
                    <a:pt x="738" y="236"/>
                  </a:cubicBezTo>
                  <a:cubicBezTo>
                    <a:pt x="738" y="235"/>
                    <a:pt x="738" y="234"/>
                    <a:pt x="738" y="233"/>
                  </a:cubicBezTo>
                  <a:cubicBezTo>
                    <a:pt x="738" y="232"/>
                    <a:pt x="738" y="232"/>
                    <a:pt x="737" y="232"/>
                  </a:cubicBezTo>
                  <a:cubicBezTo>
                    <a:pt x="737" y="232"/>
                    <a:pt x="737" y="232"/>
                    <a:pt x="736" y="232"/>
                  </a:cubicBezTo>
                  <a:cubicBezTo>
                    <a:pt x="735" y="232"/>
                    <a:pt x="729" y="232"/>
                    <a:pt x="721" y="232"/>
                  </a:cubicBezTo>
                  <a:cubicBezTo>
                    <a:pt x="706" y="232"/>
                    <a:pt x="706" y="232"/>
                    <a:pt x="706" y="232"/>
                  </a:cubicBezTo>
                  <a:cubicBezTo>
                    <a:pt x="702" y="232"/>
                    <a:pt x="702" y="232"/>
                    <a:pt x="702" y="232"/>
                  </a:cubicBezTo>
                  <a:cubicBezTo>
                    <a:pt x="701" y="232"/>
                    <a:pt x="701" y="232"/>
                    <a:pt x="700" y="232"/>
                  </a:cubicBezTo>
                  <a:cubicBezTo>
                    <a:pt x="700" y="232"/>
                    <a:pt x="699" y="232"/>
                    <a:pt x="699" y="232"/>
                  </a:cubicBezTo>
                  <a:cubicBezTo>
                    <a:pt x="698" y="232"/>
                    <a:pt x="698" y="232"/>
                    <a:pt x="698" y="233"/>
                  </a:cubicBezTo>
                  <a:cubicBezTo>
                    <a:pt x="698" y="233"/>
                    <a:pt x="698" y="234"/>
                    <a:pt x="699" y="234"/>
                  </a:cubicBezTo>
                  <a:cubicBezTo>
                    <a:pt x="702" y="234"/>
                    <a:pt x="704" y="235"/>
                    <a:pt x="705" y="236"/>
                  </a:cubicBezTo>
                  <a:cubicBezTo>
                    <a:pt x="706" y="237"/>
                    <a:pt x="706" y="239"/>
                    <a:pt x="706" y="242"/>
                  </a:cubicBezTo>
                  <a:cubicBezTo>
                    <a:pt x="706" y="273"/>
                    <a:pt x="706" y="273"/>
                    <a:pt x="706" y="273"/>
                  </a:cubicBezTo>
                  <a:cubicBezTo>
                    <a:pt x="706" y="275"/>
                    <a:pt x="706" y="277"/>
                    <a:pt x="706" y="278"/>
                  </a:cubicBezTo>
                  <a:cubicBezTo>
                    <a:pt x="706" y="280"/>
                    <a:pt x="705" y="281"/>
                    <a:pt x="705" y="282"/>
                  </a:cubicBezTo>
                  <a:cubicBezTo>
                    <a:pt x="704" y="282"/>
                    <a:pt x="703" y="283"/>
                    <a:pt x="702" y="283"/>
                  </a:cubicBezTo>
                  <a:cubicBezTo>
                    <a:pt x="701" y="284"/>
                    <a:pt x="701" y="284"/>
                    <a:pt x="701" y="284"/>
                  </a:cubicBezTo>
                  <a:cubicBezTo>
                    <a:pt x="701" y="285"/>
                    <a:pt x="701" y="285"/>
                    <a:pt x="702" y="285"/>
                  </a:cubicBezTo>
                  <a:cubicBezTo>
                    <a:pt x="702" y="285"/>
                    <a:pt x="703" y="285"/>
                    <a:pt x="704" y="285"/>
                  </a:cubicBezTo>
                  <a:cubicBezTo>
                    <a:pt x="708" y="285"/>
                    <a:pt x="711" y="285"/>
                    <a:pt x="713" y="285"/>
                  </a:cubicBezTo>
                  <a:cubicBezTo>
                    <a:pt x="715" y="285"/>
                    <a:pt x="718" y="285"/>
                    <a:pt x="719" y="285"/>
                  </a:cubicBezTo>
                  <a:cubicBezTo>
                    <a:pt x="724" y="285"/>
                    <a:pt x="724" y="285"/>
                    <a:pt x="724" y="285"/>
                  </a:cubicBezTo>
                  <a:cubicBezTo>
                    <a:pt x="726" y="286"/>
                    <a:pt x="728" y="286"/>
                    <a:pt x="729" y="286"/>
                  </a:cubicBezTo>
                  <a:cubicBezTo>
                    <a:pt x="732" y="286"/>
                    <a:pt x="734" y="285"/>
                    <a:pt x="736" y="284"/>
                  </a:cubicBezTo>
                  <a:cubicBezTo>
                    <a:pt x="738" y="284"/>
                    <a:pt x="739" y="282"/>
                    <a:pt x="740" y="280"/>
                  </a:cubicBezTo>
                  <a:cubicBezTo>
                    <a:pt x="742" y="278"/>
                    <a:pt x="742" y="275"/>
                    <a:pt x="742" y="273"/>
                  </a:cubicBezTo>
                  <a:cubicBezTo>
                    <a:pt x="742" y="272"/>
                    <a:pt x="742" y="272"/>
                    <a:pt x="742" y="272"/>
                  </a:cubicBezTo>
                  <a:cubicBezTo>
                    <a:pt x="742" y="272"/>
                    <a:pt x="742" y="272"/>
                    <a:pt x="741" y="272"/>
                  </a:cubicBezTo>
                  <a:cubicBezTo>
                    <a:pt x="741" y="272"/>
                    <a:pt x="741" y="272"/>
                    <a:pt x="741" y="272"/>
                  </a:cubicBezTo>
                  <a:cubicBezTo>
                    <a:pt x="738" y="279"/>
                    <a:pt x="731" y="282"/>
                    <a:pt x="720" y="282"/>
                  </a:cubicBezTo>
                  <a:cubicBezTo>
                    <a:pt x="719" y="282"/>
                    <a:pt x="718" y="282"/>
                    <a:pt x="718" y="281"/>
                  </a:cubicBezTo>
                  <a:cubicBezTo>
                    <a:pt x="717" y="281"/>
                    <a:pt x="716" y="280"/>
                    <a:pt x="716" y="279"/>
                  </a:cubicBezTo>
                  <a:cubicBezTo>
                    <a:pt x="715" y="277"/>
                    <a:pt x="715" y="275"/>
                    <a:pt x="715" y="271"/>
                  </a:cubicBezTo>
                  <a:cubicBezTo>
                    <a:pt x="715" y="267"/>
                    <a:pt x="715" y="267"/>
                    <a:pt x="715" y="267"/>
                  </a:cubicBezTo>
                  <a:cubicBezTo>
                    <a:pt x="715" y="265"/>
                    <a:pt x="715" y="263"/>
                    <a:pt x="715" y="261"/>
                  </a:cubicBezTo>
                  <a:cubicBezTo>
                    <a:pt x="716" y="260"/>
                    <a:pt x="716" y="259"/>
                    <a:pt x="716" y="259"/>
                  </a:cubicBezTo>
                  <a:cubicBezTo>
                    <a:pt x="717" y="259"/>
                    <a:pt x="718" y="258"/>
                    <a:pt x="719" y="258"/>
                  </a:cubicBezTo>
                  <a:cubicBezTo>
                    <a:pt x="721" y="258"/>
                    <a:pt x="721" y="258"/>
                    <a:pt x="721" y="258"/>
                  </a:cubicBezTo>
                  <a:cubicBezTo>
                    <a:pt x="724" y="258"/>
                    <a:pt x="726" y="259"/>
                    <a:pt x="727" y="259"/>
                  </a:cubicBezTo>
                  <a:cubicBezTo>
                    <a:pt x="728" y="259"/>
                    <a:pt x="729" y="259"/>
                    <a:pt x="729" y="260"/>
                  </a:cubicBezTo>
                  <a:cubicBezTo>
                    <a:pt x="731" y="261"/>
                    <a:pt x="731" y="263"/>
                    <a:pt x="732" y="265"/>
                  </a:cubicBezTo>
                  <a:cubicBezTo>
                    <a:pt x="732" y="266"/>
                    <a:pt x="732" y="266"/>
                    <a:pt x="733" y="266"/>
                  </a:cubicBezTo>
                  <a:cubicBezTo>
                    <a:pt x="733" y="266"/>
                    <a:pt x="733" y="266"/>
                    <a:pt x="734" y="266"/>
                  </a:cubicBezTo>
                  <a:cubicBezTo>
                    <a:pt x="734" y="266"/>
                    <a:pt x="734" y="266"/>
                    <a:pt x="734" y="265"/>
                  </a:cubicBezTo>
                  <a:cubicBezTo>
                    <a:pt x="734" y="263"/>
                    <a:pt x="734" y="263"/>
                    <a:pt x="734" y="263"/>
                  </a:cubicBezTo>
                  <a:cubicBezTo>
                    <a:pt x="734" y="262"/>
                    <a:pt x="734" y="260"/>
                    <a:pt x="733" y="258"/>
                  </a:cubicBezTo>
                  <a:cubicBezTo>
                    <a:pt x="733" y="255"/>
                    <a:pt x="733" y="253"/>
                    <a:pt x="733" y="252"/>
                  </a:cubicBezTo>
                  <a:cubicBezTo>
                    <a:pt x="733" y="252"/>
                    <a:pt x="733" y="251"/>
                    <a:pt x="733" y="251"/>
                  </a:cubicBezTo>
                  <a:cubicBezTo>
                    <a:pt x="733" y="250"/>
                    <a:pt x="733" y="249"/>
                    <a:pt x="733" y="249"/>
                  </a:cubicBezTo>
                  <a:cubicBezTo>
                    <a:pt x="733" y="248"/>
                    <a:pt x="733" y="248"/>
                    <a:pt x="732" y="248"/>
                  </a:cubicBezTo>
                  <a:cubicBezTo>
                    <a:pt x="732" y="248"/>
                    <a:pt x="731" y="248"/>
                    <a:pt x="731" y="249"/>
                  </a:cubicBezTo>
                  <a:cubicBezTo>
                    <a:pt x="730" y="251"/>
                    <a:pt x="730" y="251"/>
                    <a:pt x="730" y="251"/>
                  </a:cubicBezTo>
                  <a:cubicBezTo>
                    <a:pt x="729" y="253"/>
                    <a:pt x="727" y="255"/>
                    <a:pt x="724" y="255"/>
                  </a:cubicBezTo>
                  <a:cubicBezTo>
                    <a:pt x="721" y="255"/>
                    <a:pt x="721" y="255"/>
                    <a:pt x="721" y="255"/>
                  </a:cubicBezTo>
                  <a:cubicBezTo>
                    <a:pt x="719" y="255"/>
                    <a:pt x="719" y="255"/>
                    <a:pt x="719" y="255"/>
                  </a:cubicBezTo>
                  <a:cubicBezTo>
                    <a:pt x="718" y="255"/>
                    <a:pt x="718" y="255"/>
                    <a:pt x="718" y="255"/>
                  </a:cubicBezTo>
                  <a:cubicBezTo>
                    <a:pt x="717" y="255"/>
                    <a:pt x="716" y="255"/>
                    <a:pt x="716" y="254"/>
                  </a:cubicBezTo>
                  <a:cubicBezTo>
                    <a:pt x="715" y="253"/>
                    <a:pt x="715" y="252"/>
                    <a:pt x="715" y="249"/>
                  </a:cubicBezTo>
                  <a:cubicBezTo>
                    <a:pt x="715" y="241"/>
                    <a:pt x="715" y="241"/>
                    <a:pt x="715" y="241"/>
                  </a:cubicBezTo>
                  <a:cubicBezTo>
                    <a:pt x="715" y="239"/>
                    <a:pt x="715" y="239"/>
                    <a:pt x="715" y="239"/>
                  </a:cubicBezTo>
                  <a:close/>
                </a:path>
              </a:pathLst>
            </a:custGeom>
            <a:solidFill>
              <a:srgbClr val="5859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Power T block">
              <a:extLst>
                <a:ext uri="{FF2B5EF4-FFF2-40B4-BE49-F238E27FC236}">
                  <a16:creationId xmlns:a16="http://schemas.microsoft.com/office/drawing/2014/main" id="{484D3410-884D-4A85-B18F-D1747BF0B592}"/>
                </a:ext>
              </a:extLst>
            </p:cNvPr>
            <p:cNvSpPr>
              <a:spLocks noEditPoints="1"/>
            </p:cNvSpPr>
            <p:nvPr userDrawn="1"/>
          </p:nvSpPr>
          <p:spPr bwMode="auto">
            <a:xfrm>
              <a:off x="3111" y="-4852"/>
              <a:ext cx="5020" cy="5066"/>
            </a:xfrm>
            <a:custGeom>
              <a:avLst/>
              <a:gdLst>
                <a:gd name="T0" fmla="*/ 0 w 285"/>
                <a:gd name="T1" fmla="*/ 0 h 285"/>
                <a:gd name="T2" fmla="*/ 0 w 285"/>
                <a:gd name="T3" fmla="*/ 285 h 285"/>
                <a:gd name="T4" fmla="*/ 285 w 285"/>
                <a:gd name="T5" fmla="*/ 285 h 285"/>
                <a:gd name="T6" fmla="*/ 285 w 285"/>
                <a:gd name="T7" fmla="*/ 0 h 285"/>
                <a:gd name="T8" fmla="*/ 0 w 285"/>
                <a:gd name="T9" fmla="*/ 0 h 285"/>
                <a:gd name="T10" fmla="*/ 249 w 285"/>
                <a:gd name="T11" fmla="*/ 108 h 285"/>
                <a:gd name="T12" fmla="*/ 222 w 285"/>
                <a:gd name="T13" fmla="*/ 108 h 285"/>
                <a:gd name="T14" fmla="*/ 193 w 285"/>
                <a:gd name="T15" fmla="*/ 84 h 285"/>
                <a:gd name="T16" fmla="*/ 167 w 285"/>
                <a:gd name="T17" fmla="*/ 98 h 285"/>
                <a:gd name="T18" fmla="*/ 167 w 285"/>
                <a:gd name="T19" fmla="*/ 188 h 285"/>
                <a:gd name="T20" fmla="*/ 200 w 285"/>
                <a:gd name="T21" fmla="*/ 222 h 285"/>
                <a:gd name="T22" fmla="*/ 200 w 285"/>
                <a:gd name="T23" fmla="*/ 222 h 285"/>
                <a:gd name="T24" fmla="*/ 200 w 285"/>
                <a:gd name="T25" fmla="*/ 249 h 285"/>
                <a:gd name="T26" fmla="*/ 85 w 285"/>
                <a:gd name="T27" fmla="*/ 249 h 285"/>
                <a:gd name="T28" fmla="*/ 85 w 285"/>
                <a:gd name="T29" fmla="*/ 222 h 285"/>
                <a:gd name="T30" fmla="*/ 85 w 285"/>
                <a:gd name="T31" fmla="*/ 222 h 285"/>
                <a:gd name="T32" fmla="*/ 119 w 285"/>
                <a:gd name="T33" fmla="*/ 188 h 285"/>
                <a:gd name="T34" fmla="*/ 119 w 285"/>
                <a:gd name="T35" fmla="*/ 98 h 285"/>
                <a:gd name="T36" fmla="*/ 92 w 285"/>
                <a:gd name="T37" fmla="*/ 84 h 285"/>
                <a:gd name="T38" fmla="*/ 63 w 285"/>
                <a:gd name="T39" fmla="*/ 108 h 285"/>
                <a:gd name="T40" fmla="*/ 36 w 285"/>
                <a:gd name="T41" fmla="*/ 108 h 285"/>
                <a:gd name="T42" fmla="*/ 36 w 285"/>
                <a:gd name="T43" fmla="*/ 36 h 285"/>
                <a:gd name="T44" fmla="*/ 249 w 285"/>
                <a:gd name="T45" fmla="*/ 36 h 285"/>
                <a:gd name="T46" fmla="*/ 249 w 285"/>
                <a:gd name="T47" fmla="*/ 108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5" h="285">
                  <a:moveTo>
                    <a:pt x="0" y="0"/>
                  </a:moveTo>
                  <a:cubicBezTo>
                    <a:pt x="0" y="285"/>
                    <a:pt x="0" y="285"/>
                    <a:pt x="0" y="285"/>
                  </a:cubicBezTo>
                  <a:cubicBezTo>
                    <a:pt x="285" y="285"/>
                    <a:pt x="285" y="285"/>
                    <a:pt x="285" y="285"/>
                  </a:cubicBezTo>
                  <a:cubicBezTo>
                    <a:pt x="285" y="0"/>
                    <a:pt x="285" y="0"/>
                    <a:pt x="285" y="0"/>
                  </a:cubicBezTo>
                  <a:lnTo>
                    <a:pt x="0" y="0"/>
                  </a:lnTo>
                  <a:close/>
                  <a:moveTo>
                    <a:pt x="249" y="108"/>
                  </a:moveTo>
                  <a:cubicBezTo>
                    <a:pt x="222" y="108"/>
                    <a:pt x="222" y="108"/>
                    <a:pt x="222" y="108"/>
                  </a:cubicBezTo>
                  <a:cubicBezTo>
                    <a:pt x="222" y="95"/>
                    <a:pt x="209" y="84"/>
                    <a:pt x="193" y="84"/>
                  </a:cubicBezTo>
                  <a:cubicBezTo>
                    <a:pt x="181" y="84"/>
                    <a:pt x="171" y="90"/>
                    <a:pt x="167" y="98"/>
                  </a:cubicBezTo>
                  <a:cubicBezTo>
                    <a:pt x="167" y="188"/>
                    <a:pt x="167" y="188"/>
                    <a:pt x="167" y="188"/>
                  </a:cubicBezTo>
                  <a:cubicBezTo>
                    <a:pt x="167" y="207"/>
                    <a:pt x="181" y="222"/>
                    <a:pt x="200" y="222"/>
                  </a:cubicBezTo>
                  <a:cubicBezTo>
                    <a:pt x="200" y="222"/>
                    <a:pt x="200" y="222"/>
                    <a:pt x="200" y="222"/>
                  </a:cubicBezTo>
                  <a:cubicBezTo>
                    <a:pt x="200" y="249"/>
                    <a:pt x="200" y="249"/>
                    <a:pt x="200" y="249"/>
                  </a:cubicBezTo>
                  <a:cubicBezTo>
                    <a:pt x="85" y="249"/>
                    <a:pt x="85" y="249"/>
                    <a:pt x="85" y="249"/>
                  </a:cubicBezTo>
                  <a:cubicBezTo>
                    <a:pt x="85" y="222"/>
                    <a:pt x="85" y="222"/>
                    <a:pt x="85" y="222"/>
                  </a:cubicBezTo>
                  <a:cubicBezTo>
                    <a:pt x="85" y="222"/>
                    <a:pt x="85" y="222"/>
                    <a:pt x="85" y="222"/>
                  </a:cubicBezTo>
                  <a:cubicBezTo>
                    <a:pt x="104" y="222"/>
                    <a:pt x="119" y="207"/>
                    <a:pt x="119" y="188"/>
                  </a:cubicBezTo>
                  <a:cubicBezTo>
                    <a:pt x="119" y="98"/>
                    <a:pt x="119" y="98"/>
                    <a:pt x="119" y="98"/>
                  </a:cubicBezTo>
                  <a:cubicBezTo>
                    <a:pt x="114" y="90"/>
                    <a:pt x="104" y="84"/>
                    <a:pt x="92" y="84"/>
                  </a:cubicBezTo>
                  <a:cubicBezTo>
                    <a:pt x="76" y="84"/>
                    <a:pt x="63" y="95"/>
                    <a:pt x="63" y="108"/>
                  </a:cubicBezTo>
                  <a:cubicBezTo>
                    <a:pt x="36" y="108"/>
                    <a:pt x="36" y="108"/>
                    <a:pt x="36" y="108"/>
                  </a:cubicBezTo>
                  <a:cubicBezTo>
                    <a:pt x="36" y="36"/>
                    <a:pt x="36" y="36"/>
                    <a:pt x="36" y="36"/>
                  </a:cubicBezTo>
                  <a:cubicBezTo>
                    <a:pt x="249" y="36"/>
                    <a:pt x="249" y="36"/>
                    <a:pt x="249" y="36"/>
                  </a:cubicBezTo>
                  <a:lnTo>
                    <a:pt x="249" y="108"/>
                  </a:lnTo>
                  <a:close/>
                </a:path>
              </a:pathLst>
            </a:custGeom>
            <a:solidFill>
              <a:srgbClr val="FF82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20" name="Picture Placeholder 19" descr="Diagram&#10;&#10;Description automatically generated">
            <a:extLst>
              <a:ext uri="{FF2B5EF4-FFF2-40B4-BE49-F238E27FC236}">
                <a16:creationId xmlns:a16="http://schemas.microsoft.com/office/drawing/2014/main" id="{A575AEB5-D589-4BCD-B24A-E1460687367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672" b="8672"/>
          <a:stretch>
            <a:fillRect/>
          </a:stretch>
        </p:blipFill>
        <p:spPr/>
      </p:pic>
      <p:sp>
        <p:nvSpPr>
          <p:cNvPr id="21" name="TextBox 20">
            <a:extLst>
              <a:ext uri="{FF2B5EF4-FFF2-40B4-BE49-F238E27FC236}">
                <a16:creationId xmlns:a16="http://schemas.microsoft.com/office/drawing/2014/main" id="{AD7CC25C-9426-4B93-B518-FCF86B191186}"/>
              </a:ext>
            </a:extLst>
          </p:cNvPr>
          <p:cNvSpPr txBox="1"/>
          <p:nvPr/>
        </p:nvSpPr>
        <p:spPr>
          <a:xfrm>
            <a:off x="5474548" y="4266867"/>
            <a:ext cx="1242904" cy="230832"/>
          </a:xfrm>
          <a:prstGeom prst="rect">
            <a:avLst/>
          </a:prstGeom>
          <a:noFill/>
        </p:spPr>
        <p:txBody>
          <a:bodyPr wrap="none" lIns="0" tIns="0" rIns="0" bIns="0" rtlCol="0">
            <a:spAutoFit/>
          </a:bodyPr>
          <a:lstStyle/>
          <a:p>
            <a:pPr algn="l"/>
            <a:r>
              <a:rPr lang="en-US" sz="1500" dirty="0"/>
              <a:t>Computer Pub</a:t>
            </a:r>
          </a:p>
        </p:txBody>
      </p:sp>
      <p:sp>
        <p:nvSpPr>
          <p:cNvPr id="22" name="TextBox 21">
            <a:extLst>
              <a:ext uri="{FF2B5EF4-FFF2-40B4-BE49-F238E27FC236}">
                <a16:creationId xmlns:a16="http://schemas.microsoft.com/office/drawing/2014/main" id="{5143C832-95AE-4BA6-BAEA-178D854F4AA3}"/>
              </a:ext>
            </a:extLst>
          </p:cNvPr>
          <p:cNvSpPr txBox="1"/>
          <p:nvPr/>
        </p:nvSpPr>
        <p:spPr>
          <a:xfrm>
            <a:off x="5358329" y="4656731"/>
            <a:ext cx="1475340" cy="923330"/>
          </a:xfrm>
          <a:prstGeom prst="rect">
            <a:avLst/>
          </a:prstGeom>
          <a:noFill/>
        </p:spPr>
        <p:txBody>
          <a:bodyPr wrap="none" lIns="0" tIns="0" rIns="0" bIns="0" rtlCol="0">
            <a:spAutoFit/>
          </a:bodyPr>
          <a:lstStyle/>
          <a:p>
            <a:pPr marL="171450" indent="-171450" algn="l">
              <a:buFont typeface="Arial" panose="020B0604020202020204" pitchFamily="34" charset="0"/>
              <a:buChar char="•"/>
            </a:pPr>
            <a:r>
              <a:rPr lang="en-US" sz="1200" dirty="0"/>
              <a:t>Andrew Banks</a:t>
            </a:r>
          </a:p>
          <a:p>
            <a:pPr marL="171450" indent="-171450" algn="l">
              <a:buFont typeface="Arial" panose="020B0604020202020204" pitchFamily="34" charset="0"/>
              <a:buChar char="•"/>
            </a:pPr>
            <a:r>
              <a:rPr lang="en-US" sz="1200" dirty="0"/>
              <a:t>Joshua Byers</a:t>
            </a:r>
          </a:p>
          <a:p>
            <a:pPr marL="171450" indent="-171450" algn="l">
              <a:buFont typeface="Arial" panose="020B0604020202020204" pitchFamily="34" charset="0"/>
              <a:buChar char="•"/>
            </a:pPr>
            <a:r>
              <a:rPr lang="en-US" sz="1200" dirty="0"/>
              <a:t>Holland Johnson</a:t>
            </a:r>
          </a:p>
          <a:p>
            <a:pPr marL="171450" indent="-171450" algn="l">
              <a:buFont typeface="Arial" panose="020B0604020202020204" pitchFamily="34" charset="0"/>
              <a:buChar char="•"/>
            </a:pPr>
            <a:r>
              <a:rPr lang="en-US" sz="1200" dirty="0"/>
              <a:t>Austin Rhodes</a:t>
            </a:r>
          </a:p>
          <a:p>
            <a:pPr marL="171450" indent="-171450" algn="l">
              <a:buFont typeface="Arial" panose="020B0604020202020204" pitchFamily="34" charset="0"/>
              <a:buChar char="•"/>
            </a:pPr>
            <a:r>
              <a:rPr lang="en-US" sz="1200" dirty="0"/>
              <a:t>Dylan Sullenberger</a:t>
            </a:r>
          </a:p>
        </p:txBody>
      </p:sp>
    </p:spTree>
    <p:extLst>
      <p:ext uri="{BB962C8B-B14F-4D97-AF65-F5344CB8AC3E}">
        <p14:creationId xmlns:p14="http://schemas.microsoft.com/office/powerpoint/2010/main" val="429346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All the basic goals for the project were met. (Stock trading, quests, events, monarchs).</a:t>
            </a:r>
          </a:p>
          <a:p>
            <a:r>
              <a:rPr lang="en-US" dirty="0"/>
              <a:t>There were various other features the team was hoping to add if there was extra time.</a:t>
            </a:r>
          </a:p>
          <a:p>
            <a:r>
              <a:rPr lang="en-US" dirty="0"/>
              <a:t>Starting a guild for quests that could be leveled up, ability to become the monarch, magical items that can manipulate the market.</a:t>
            </a:r>
          </a:p>
          <a:p>
            <a:r>
              <a:rPr lang="en-US" dirty="0"/>
              <a:t>There were also some basic concepts that we did not think of until late into the project that were not completed. (Save systems, Stock portfolio).</a:t>
            </a:r>
          </a:p>
        </p:txBody>
      </p:sp>
    </p:spTree>
    <p:extLst>
      <p:ext uri="{BB962C8B-B14F-4D97-AF65-F5344CB8AC3E}">
        <p14:creationId xmlns:p14="http://schemas.microsoft.com/office/powerpoint/2010/main" val="3638999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Time was lost due to unfamiliarity with </a:t>
            </a:r>
            <a:r>
              <a:rPr lang="en-US" dirty="0" err="1"/>
              <a:t>Javascript</a:t>
            </a:r>
            <a:endParaRPr lang="en-US" dirty="0"/>
          </a:p>
          <a:p>
            <a:r>
              <a:rPr lang="en-US" dirty="0"/>
              <a:t>Unfamiliarity with interpreter languages.</a:t>
            </a:r>
          </a:p>
          <a:p>
            <a:r>
              <a:rPr lang="en-US" dirty="0"/>
              <a:t>Unfamiliarity with a dynamically changing website.</a:t>
            </a:r>
          </a:p>
          <a:p>
            <a:r>
              <a:rPr lang="en-US" dirty="0"/>
              <a:t>And issues with combining changes to code across multiple team members.</a:t>
            </a:r>
          </a:p>
          <a:p>
            <a:endParaRPr lang="en-US" dirty="0"/>
          </a:p>
        </p:txBody>
      </p:sp>
    </p:spTree>
    <p:extLst>
      <p:ext uri="{BB962C8B-B14F-4D97-AF65-F5344CB8AC3E}">
        <p14:creationId xmlns:p14="http://schemas.microsoft.com/office/powerpoint/2010/main" val="34598393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Reflection</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project went well, but more could have been done to make a more fleshed out game.</a:t>
            </a:r>
          </a:p>
          <a:p>
            <a:r>
              <a:rPr lang="en-US" dirty="0"/>
              <a:t>We may have underestimated our unfamiliarity with the systems that we were using.</a:t>
            </a:r>
          </a:p>
          <a:p>
            <a:r>
              <a:rPr lang="en-US" dirty="0"/>
              <a:t>The team worked well together; communication was easy.</a:t>
            </a:r>
          </a:p>
          <a:p>
            <a:r>
              <a:rPr lang="en-US" dirty="0"/>
              <a:t>Development was the cause of most our problems.</a:t>
            </a:r>
          </a:p>
        </p:txBody>
      </p:sp>
    </p:spTree>
    <p:extLst>
      <p:ext uri="{BB962C8B-B14F-4D97-AF65-F5344CB8AC3E}">
        <p14:creationId xmlns:p14="http://schemas.microsoft.com/office/powerpoint/2010/main" val="7651171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6499E4-B010-4CAE-9D72-31228B483E57}"/>
              </a:ext>
            </a:extLst>
          </p:cNvPr>
          <p:cNvSpPr>
            <a:spLocks noGrp="1"/>
          </p:cNvSpPr>
          <p:nvPr>
            <p:ph type="body" idx="1"/>
          </p:nvPr>
        </p:nvSpPr>
        <p:spPr/>
        <p:txBody>
          <a:bodyPr/>
          <a:lstStyle/>
          <a:p>
            <a:endParaRPr lang="en-US"/>
          </a:p>
        </p:txBody>
      </p:sp>
      <p:sp>
        <p:nvSpPr>
          <p:cNvPr id="4" name="Title 3">
            <a:extLst>
              <a:ext uri="{FF2B5EF4-FFF2-40B4-BE49-F238E27FC236}">
                <a16:creationId xmlns:a16="http://schemas.microsoft.com/office/drawing/2014/main" id="{F1F3E52E-EF5C-4F1B-85DB-86102FF6A895}"/>
              </a:ext>
            </a:extLst>
          </p:cNvPr>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710586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B089F90-9B30-48A2-846D-CA1C0C8DD640}"/>
              </a:ext>
            </a:extLst>
          </p:cNvPr>
          <p:cNvSpPr>
            <a:spLocks noGrp="1"/>
          </p:cNvSpPr>
          <p:nvPr>
            <p:ph type="title"/>
          </p:nvPr>
        </p:nvSpPr>
        <p:spPr/>
        <p:txBody>
          <a:bodyPr/>
          <a:lstStyle/>
          <a:p>
            <a:r>
              <a:rPr lang="en-US" dirty="0"/>
              <a:t>Introduction</a:t>
            </a:r>
          </a:p>
        </p:txBody>
      </p:sp>
      <p:sp>
        <p:nvSpPr>
          <p:cNvPr id="5" name="Content Placeholder 4">
            <a:extLst>
              <a:ext uri="{FF2B5EF4-FFF2-40B4-BE49-F238E27FC236}">
                <a16:creationId xmlns:a16="http://schemas.microsoft.com/office/drawing/2014/main" id="{79E280C9-2D45-449E-B1D9-399C5DBDEACC}"/>
              </a:ext>
            </a:extLst>
          </p:cNvPr>
          <p:cNvSpPr>
            <a:spLocks noGrp="1"/>
          </p:cNvSpPr>
          <p:nvPr>
            <p:ph sz="quarter" idx="13"/>
          </p:nvPr>
        </p:nvSpPr>
        <p:spPr/>
        <p:txBody>
          <a:bodyPr/>
          <a:lstStyle/>
          <a:p>
            <a:r>
              <a:rPr lang="en-US" dirty="0"/>
              <a:t>Web based clicker game based on the stock market.</a:t>
            </a:r>
          </a:p>
          <a:p>
            <a:r>
              <a:rPr lang="en-US" dirty="0"/>
              <a:t>Fantasy theme to keep things fun and interesting.</a:t>
            </a:r>
          </a:p>
          <a:p>
            <a:r>
              <a:rPr lang="en-US" dirty="0"/>
              <a:t>Event and Royalty systems used to spice up gameplay and add element of randomness.</a:t>
            </a:r>
          </a:p>
          <a:p>
            <a:r>
              <a:rPr lang="en-US" dirty="0"/>
              <a:t>We thought it would be interesting to make a simple web-based game since none of us have experience doing so.</a:t>
            </a:r>
          </a:p>
          <a:p>
            <a:r>
              <a:rPr lang="en-US" dirty="0"/>
              <a:t>We were able to complete our basic goals but did not have time to add additional features.</a:t>
            </a:r>
          </a:p>
          <a:p>
            <a:pPr marL="0" indent="0">
              <a:buNone/>
            </a:pPr>
            <a:endParaRPr lang="en-US" dirty="0"/>
          </a:p>
        </p:txBody>
      </p:sp>
    </p:spTree>
    <p:extLst>
      <p:ext uri="{BB962C8B-B14F-4D97-AF65-F5344CB8AC3E}">
        <p14:creationId xmlns:p14="http://schemas.microsoft.com/office/powerpoint/2010/main" val="1415275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3C536-FDD6-4F55-9D34-44E1653173D5}"/>
              </a:ext>
            </a:extLst>
          </p:cNvPr>
          <p:cNvSpPr>
            <a:spLocks noGrp="1"/>
          </p:cNvSpPr>
          <p:nvPr>
            <p:ph type="title"/>
          </p:nvPr>
        </p:nvSpPr>
        <p:spPr/>
        <p:txBody>
          <a:bodyPr/>
          <a:lstStyle/>
          <a:p>
            <a:r>
              <a:rPr lang="en-US" dirty="0"/>
              <a:t>Customer Value</a:t>
            </a:r>
          </a:p>
        </p:txBody>
      </p:sp>
      <p:sp>
        <p:nvSpPr>
          <p:cNvPr id="3" name="Content Placeholder 2">
            <a:extLst>
              <a:ext uri="{FF2B5EF4-FFF2-40B4-BE49-F238E27FC236}">
                <a16:creationId xmlns:a16="http://schemas.microsoft.com/office/drawing/2014/main" id="{49DC5284-D223-46AF-B351-08E55F09CD5F}"/>
              </a:ext>
            </a:extLst>
          </p:cNvPr>
          <p:cNvSpPr>
            <a:spLocks noGrp="1"/>
          </p:cNvSpPr>
          <p:nvPr>
            <p:ph sz="quarter" idx="13"/>
          </p:nvPr>
        </p:nvSpPr>
        <p:spPr/>
        <p:txBody>
          <a:bodyPr/>
          <a:lstStyle/>
          <a:p>
            <a:r>
              <a:rPr lang="en-US" dirty="0"/>
              <a:t>Our product provides a casual gaming experience for audiences of any age.</a:t>
            </a:r>
          </a:p>
          <a:p>
            <a:r>
              <a:rPr lang="en-US" dirty="0"/>
              <a:t>Players can try to play the odds by keeping track of events and paying attention to shifts in the monarchy or can simply buy stocks and let the game run in the background.</a:t>
            </a:r>
          </a:p>
          <a:p>
            <a:r>
              <a:rPr lang="en-US" dirty="0"/>
              <a:t>More systems such as controlling the game time and less intrusive popups may be added later to further market towards a casual audience.</a:t>
            </a:r>
          </a:p>
        </p:txBody>
      </p:sp>
    </p:spTree>
    <p:extLst>
      <p:ext uri="{BB962C8B-B14F-4D97-AF65-F5344CB8AC3E}">
        <p14:creationId xmlns:p14="http://schemas.microsoft.com/office/powerpoint/2010/main" val="192386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B9BB1-90EF-45AF-8603-5ABEDBD3BC06}"/>
              </a:ext>
            </a:extLst>
          </p:cNvPr>
          <p:cNvSpPr>
            <a:spLocks noGrp="1"/>
          </p:cNvSpPr>
          <p:nvPr>
            <p:ph type="title"/>
          </p:nvPr>
        </p:nvSpPr>
        <p:spPr/>
        <p:txBody>
          <a:bodyPr/>
          <a:lstStyle/>
          <a:p>
            <a:r>
              <a:rPr lang="en-US" dirty="0"/>
              <a:t>Technology</a:t>
            </a:r>
          </a:p>
        </p:txBody>
      </p:sp>
      <p:sp>
        <p:nvSpPr>
          <p:cNvPr id="3" name="Content Placeholder 2">
            <a:extLst>
              <a:ext uri="{FF2B5EF4-FFF2-40B4-BE49-F238E27FC236}">
                <a16:creationId xmlns:a16="http://schemas.microsoft.com/office/drawing/2014/main" id="{86F8D008-8CAA-4842-BA81-AC4710BBA3D5}"/>
              </a:ext>
            </a:extLst>
          </p:cNvPr>
          <p:cNvSpPr>
            <a:spLocks noGrp="1"/>
          </p:cNvSpPr>
          <p:nvPr>
            <p:ph sz="quarter" idx="13"/>
          </p:nvPr>
        </p:nvSpPr>
        <p:spPr/>
        <p:txBody>
          <a:bodyPr/>
          <a:lstStyle/>
          <a:p>
            <a:r>
              <a:rPr lang="en-US" dirty="0"/>
              <a:t>Product runs of an HTML frontend with a </a:t>
            </a:r>
            <a:r>
              <a:rPr lang="en-US" dirty="0" err="1"/>
              <a:t>Javascript</a:t>
            </a:r>
            <a:r>
              <a:rPr lang="en-US" dirty="0"/>
              <a:t> backend.</a:t>
            </a:r>
          </a:p>
          <a:p>
            <a:r>
              <a:rPr lang="en-US" dirty="0"/>
              <a:t>Functions like a dynamically shifting website.</a:t>
            </a:r>
          </a:p>
          <a:p>
            <a:r>
              <a:rPr lang="en-US" dirty="0"/>
              <a:t>Timer runs in the background the controls the shift of stock prices and other aspects. </a:t>
            </a:r>
          </a:p>
        </p:txBody>
      </p:sp>
    </p:spTree>
    <p:extLst>
      <p:ext uri="{BB962C8B-B14F-4D97-AF65-F5344CB8AC3E}">
        <p14:creationId xmlns:p14="http://schemas.microsoft.com/office/powerpoint/2010/main" val="1963255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Tech-Stocks and Quests</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Stocks are broken into categories.</a:t>
            </a:r>
          </a:p>
          <a:p>
            <a:r>
              <a:rPr lang="en-US" dirty="0"/>
              <a:t>Bias system keeps price level</a:t>
            </a:r>
          </a:p>
          <a:p>
            <a:r>
              <a:rPr lang="en-US" dirty="0"/>
              <a:t>Volatility system controls price shifts</a:t>
            </a:r>
          </a:p>
          <a:p>
            <a:r>
              <a:rPr lang="en-US" dirty="0"/>
              <a:t>Quests offer alternative ways to make money and manipulate stocks</a:t>
            </a:r>
          </a:p>
        </p:txBody>
      </p:sp>
      <p:pic>
        <p:nvPicPr>
          <p:cNvPr id="6" name="Picture Placeholder 5" descr="A piece of paper with writing on it&#10;&#10;Description automatically generated with low confidence">
            <a:extLst>
              <a:ext uri="{FF2B5EF4-FFF2-40B4-BE49-F238E27FC236}">
                <a16:creationId xmlns:a16="http://schemas.microsoft.com/office/drawing/2014/main" id="{732B8420-7A8C-47FA-BE45-1F663F42DB7D}"/>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14316" r="14316"/>
          <a:stretch>
            <a:fillRect/>
          </a:stretch>
        </p:blipFill>
        <p:spPr/>
      </p:pic>
    </p:spTree>
    <p:extLst>
      <p:ext uri="{BB962C8B-B14F-4D97-AF65-F5344CB8AC3E}">
        <p14:creationId xmlns:p14="http://schemas.microsoft.com/office/powerpoint/2010/main" val="407565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Tech-Event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As time passes, dynamic events will occur that fit into the fantasy game world.</a:t>
            </a:r>
          </a:p>
          <a:p>
            <a:r>
              <a:rPr lang="en-US" dirty="0"/>
              <a:t>Events shift the bias and volatility of various stocks when they occur.</a:t>
            </a:r>
          </a:p>
          <a:p>
            <a:r>
              <a:rPr lang="en-US" dirty="0"/>
              <a:t>The shift in volatility is temporary to replicate real life stock movement, but the change in bias is permanent.</a:t>
            </a:r>
          </a:p>
          <a:p>
            <a:pPr marL="0" indent="0">
              <a:buNone/>
            </a:pPr>
            <a:endParaRPr lang="en-US" dirty="0"/>
          </a:p>
        </p:txBody>
      </p:sp>
      <p:pic>
        <p:nvPicPr>
          <p:cNvPr id="8" name="Picture Placeholder 7" descr="Diagram, text, letter&#10;&#10;Description automatically generated">
            <a:extLst>
              <a:ext uri="{FF2B5EF4-FFF2-40B4-BE49-F238E27FC236}">
                <a16:creationId xmlns:a16="http://schemas.microsoft.com/office/drawing/2014/main" id="{D90A1F95-3CAC-436B-BD2B-75D4864B36E3}"/>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628" r="21628"/>
          <a:stretch>
            <a:fillRect/>
          </a:stretch>
        </p:blipFill>
        <p:spPr/>
      </p:pic>
    </p:spTree>
    <p:extLst>
      <p:ext uri="{BB962C8B-B14F-4D97-AF65-F5344CB8AC3E}">
        <p14:creationId xmlns:p14="http://schemas.microsoft.com/office/powerpoint/2010/main" val="3553030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5244F-7246-4287-9F98-E3E927710A41}"/>
              </a:ext>
            </a:extLst>
          </p:cNvPr>
          <p:cNvSpPr>
            <a:spLocks noGrp="1"/>
          </p:cNvSpPr>
          <p:nvPr>
            <p:ph type="title"/>
          </p:nvPr>
        </p:nvSpPr>
        <p:spPr/>
        <p:txBody>
          <a:bodyPr/>
          <a:lstStyle/>
          <a:p>
            <a:r>
              <a:rPr lang="en-US" dirty="0"/>
              <a:t>Tech-Monarch System</a:t>
            </a:r>
          </a:p>
        </p:txBody>
      </p:sp>
      <p:sp>
        <p:nvSpPr>
          <p:cNvPr id="3" name="Content Placeholder 2">
            <a:extLst>
              <a:ext uri="{FF2B5EF4-FFF2-40B4-BE49-F238E27FC236}">
                <a16:creationId xmlns:a16="http://schemas.microsoft.com/office/drawing/2014/main" id="{F2FB41D1-DAE7-4CFC-B3D2-FC1D69A20BE0}"/>
              </a:ext>
            </a:extLst>
          </p:cNvPr>
          <p:cNvSpPr>
            <a:spLocks noGrp="1"/>
          </p:cNvSpPr>
          <p:nvPr>
            <p:ph sz="quarter" idx="13"/>
          </p:nvPr>
        </p:nvSpPr>
        <p:spPr/>
        <p:txBody>
          <a:bodyPr/>
          <a:lstStyle/>
          <a:p>
            <a:r>
              <a:rPr lang="en-US" dirty="0"/>
              <a:t>The fictional kingdom where the game is set is always ruled by a monarch.</a:t>
            </a:r>
          </a:p>
          <a:p>
            <a:r>
              <a:rPr lang="en-US" dirty="0"/>
              <a:t>Every monarch has special interests that affect entire categories of stocks.</a:t>
            </a:r>
          </a:p>
          <a:p>
            <a:r>
              <a:rPr lang="en-US" dirty="0"/>
              <a:t>After a while, the current monarch will be replaced with a new one.</a:t>
            </a:r>
          </a:p>
          <a:p>
            <a:r>
              <a:rPr lang="en-US" dirty="0"/>
              <a:t>The player can view the possible successors and see the percentage of them becoming the next monarch.</a:t>
            </a:r>
          </a:p>
        </p:txBody>
      </p:sp>
      <p:pic>
        <p:nvPicPr>
          <p:cNvPr id="8" name="Picture Placeholder 7" descr="Text, letter&#10;&#10;Description automatically generated">
            <a:extLst>
              <a:ext uri="{FF2B5EF4-FFF2-40B4-BE49-F238E27FC236}">
                <a16:creationId xmlns:a16="http://schemas.microsoft.com/office/drawing/2014/main" id="{13EB1490-2ED4-4B58-A00B-42FB25F6FB44}"/>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1366" r="21366"/>
          <a:stretch>
            <a:fillRect/>
          </a:stretch>
        </p:blipFill>
        <p:spPr/>
      </p:pic>
    </p:spTree>
    <p:extLst>
      <p:ext uri="{BB962C8B-B14F-4D97-AF65-F5344CB8AC3E}">
        <p14:creationId xmlns:p14="http://schemas.microsoft.com/office/powerpoint/2010/main" val="6830748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3805C-93CB-4845-B5D6-F4B880B7467E}"/>
              </a:ext>
            </a:extLst>
          </p:cNvPr>
          <p:cNvSpPr>
            <a:spLocks noGrp="1"/>
          </p:cNvSpPr>
          <p:nvPr>
            <p:ph type="title"/>
          </p:nvPr>
        </p:nvSpPr>
        <p:spPr/>
        <p:txBody>
          <a:bodyPr/>
          <a:lstStyle/>
          <a:p>
            <a:r>
              <a:rPr lang="en-US" dirty="0"/>
              <a:t>Team</a:t>
            </a:r>
          </a:p>
        </p:txBody>
      </p:sp>
      <p:sp>
        <p:nvSpPr>
          <p:cNvPr id="3" name="Content Placeholder 2">
            <a:extLst>
              <a:ext uri="{FF2B5EF4-FFF2-40B4-BE49-F238E27FC236}">
                <a16:creationId xmlns:a16="http://schemas.microsoft.com/office/drawing/2014/main" id="{C443844C-F4DB-4550-81EE-741BC25BEA5B}"/>
              </a:ext>
            </a:extLst>
          </p:cNvPr>
          <p:cNvSpPr>
            <a:spLocks noGrp="1"/>
          </p:cNvSpPr>
          <p:nvPr>
            <p:ph sz="quarter" idx="13"/>
          </p:nvPr>
        </p:nvSpPr>
        <p:spPr/>
        <p:txBody>
          <a:bodyPr/>
          <a:lstStyle/>
          <a:p>
            <a:r>
              <a:rPr lang="en-US" dirty="0"/>
              <a:t>Andrew Banks – Backend developer (Focused on Event and Monarch systems).</a:t>
            </a:r>
          </a:p>
          <a:p>
            <a:r>
              <a:rPr lang="en-US" dirty="0"/>
              <a:t>Austin Rhodes – Backend developer (Focused on Stock and Quest systems)</a:t>
            </a:r>
          </a:p>
          <a:p>
            <a:r>
              <a:rPr lang="en-US" dirty="0"/>
              <a:t>Joshua Byers – Frontend developer (CSS and Layout)</a:t>
            </a:r>
          </a:p>
          <a:p>
            <a:r>
              <a:rPr lang="en-US" dirty="0"/>
              <a:t>Holland Johnson – Art director</a:t>
            </a:r>
          </a:p>
          <a:p>
            <a:r>
              <a:rPr lang="en-US" dirty="0"/>
              <a:t>Dylan Sullenberger – Assisted with backend and frontend where needed.</a:t>
            </a:r>
          </a:p>
        </p:txBody>
      </p:sp>
    </p:spTree>
    <p:extLst>
      <p:ext uri="{BB962C8B-B14F-4D97-AF65-F5344CB8AC3E}">
        <p14:creationId xmlns:p14="http://schemas.microsoft.com/office/powerpoint/2010/main" val="322864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C9E51-9109-4FD8-90DD-442B50ECCF97}"/>
              </a:ext>
            </a:extLst>
          </p:cNvPr>
          <p:cNvSpPr>
            <a:spLocks noGrp="1"/>
          </p:cNvSpPr>
          <p:nvPr>
            <p:ph type="title"/>
          </p:nvPr>
        </p:nvSpPr>
        <p:spPr/>
        <p:txBody>
          <a:bodyPr/>
          <a:lstStyle/>
          <a:p>
            <a:r>
              <a:rPr lang="en-US" dirty="0"/>
              <a:t>Project Management</a:t>
            </a:r>
          </a:p>
        </p:txBody>
      </p:sp>
      <p:sp>
        <p:nvSpPr>
          <p:cNvPr id="3" name="Content Placeholder 2">
            <a:extLst>
              <a:ext uri="{FF2B5EF4-FFF2-40B4-BE49-F238E27FC236}">
                <a16:creationId xmlns:a16="http://schemas.microsoft.com/office/drawing/2014/main" id="{473EAD7E-4E52-4AAE-96B1-0516ECD57B5D}"/>
              </a:ext>
            </a:extLst>
          </p:cNvPr>
          <p:cNvSpPr>
            <a:spLocks noGrp="1"/>
          </p:cNvSpPr>
          <p:nvPr>
            <p:ph sz="quarter" idx="13"/>
          </p:nvPr>
        </p:nvSpPr>
        <p:spPr/>
        <p:txBody>
          <a:bodyPr/>
          <a:lstStyle/>
          <a:p>
            <a:r>
              <a:rPr lang="en-US" dirty="0"/>
              <a:t>The team met every Tuesday and Thursday to discuss what needed to be completed for the week.</a:t>
            </a:r>
          </a:p>
          <a:p>
            <a:r>
              <a:rPr lang="en-US" dirty="0"/>
              <a:t>The team also constantly communicated through Discord to ask questions and share ideas and ask for help</a:t>
            </a:r>
          </a:p>
        </p:txBody>
      </p:sp>
    </p:spTree>
    <p:extLst>
      <p:ext uri="{BB962C8B-B14F-4D97-AF65-F5344CB8AC3E}">
        <p14:creationId xmlns:p14="http://schemas.microsoft.com/office/powerpoint/2010/main" val="12341680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UTK 2020_Orange">
  <a:themeElements>
    <a:clrScheme name="University of Tennessee">
      <a:dk1>
        <a:srgbClr val="58595B"/>
      </a:dk1>
      <a:lt1>
        <a:srgbClr val="F0F0F0"/>
      </a:lt1>
      <a:dk2>
        <a:srgbClr val="000000"/>
      </a:dk2>
      <a:lt2>
        <a:srgbClr val="FFFFFF"/>
      </a:lt2>
      <a:accent1>
        <a:srgbClr val="FF8200"/>
      </a:accent1>
      <a:accent2>
        <a:srgbClr val="2197A9"/>
      </a:accent2>
      <a:accent3>
        <a:srgbClr val="8D2048"/>
      </a:accent3>
      <a:accent4>
        <a:srgbClr val="FED535"/>
      </a:accent4>
      <a:accent5>
        <a:srgbClr val="E65933"/>
      </a:accent5>
      <a:accent6>
        <a:srgbClr val="006C93"/>
      </a:accent6>
      <a:hlink>
        <a:srgbClr val="58595B"/>
      </a:hlink>
      <a:folHlink>
        <a:srgbClr val="58595B"/>
      </a:folHlink>
    </a:clrScheme>
    <a:fontScheme name="UTK">
      <a:majorFont>
        <a:latin typeface="Arial Nova"/>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gn="l">
          <a:defRPr sz="1500" dirty="0" smtClean="0"/>
        </a:defPPr>
      </a:lstStyle>
    </a:txDef>
  </a:objectDefaults>
  <a:extraClrSchemeLst/>
  <a:extLst>
    <a:ext uri="{05A4C25C-085E-4340-85A3-A5531E510DB2}">
      <thm15:themeFamily xmlns:thm15="http://schemas.microsoft.com/office/thememl/2012/main" name="Presentation1" id="{C94BDD4B-E6ED-4D8E-ADAB-ACF2250EB413}" vid="{F6A72376-E9A1-4622-A75D-C4211D8C73DD}"/>
    </a:ext>
  </a:extLst>
</a:theme>
</file>

<file path=ppt/theme/theme2.xml><?xml version="1.0" encoding="utf-8"?>
<a:theme xmlns:a="http://schemas.openxmlformats.org/drawingml/2006/main" name="Office Theme">
  <a:themeElements>
    <a:clrScheme name="University of Tennessee">
      <a:dk1>
        <a:srgbClr val="58595B"/>
      </a:dk1>
      <a:lt1>
        <a:srgbClr val="F0F0F0"/>
      </a:lt1>
      <a:dk2>
        <a:srgbClr val="000000"/>
      </a:dk2>
      <a:lt2>
        <a:srgbClr val="FFFFFF"/>
      </a:lt2>
      <a:accent1>
        <a:srgbClr val="FF8200"/>
      </a:accent1>
      <a:accent2>
        <a:srgbClr val="00746F"/>
      </a:accent2>
      <a:accent3>
        <a:srgbClr val="E65933"/>
      </a:accent3>
      <a:accent4>
        <a:srgbClr val="FED535"/>
      </a:accent4>
      <a:accent5>
        <a:srgbClr val="517C96"/>
      </a:accent5>
      <a:accent6>
        <a:srgbClr val="8D204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3195</TotalTime>
  <Words>612</Words>
  <Application>Microsoft Office PowerPoint</Application>
  <PresentationFormat>Widescreen</PresentationFormat>
  <Paragraphs>60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Arial Nova</vt:lpstr>
      <vt:lpstr>Arial Nova Light</vt:lpstr>
      <vt:lpstr>Calibri</vt:lpstr>
      <vt:lpstr>Roboto</vt:lpstr>
      <vt:lpstr>UTK 2020_Orange</vt:lpstr>
      <vt:lpstr>Custom Photo Placeholder</vt:lpstr>
      <vt:lpstr>Introduction</vt:lpstr>
      <vt:lpstr>Customer Value</vt:lpstr>
      <vt:lpstr>Technology</vt:lpstr>
      <vt:lpstr>Tech-Stocks and Quests</vt:lpstr>
      <vt:lpstr>Tech-Event System</vt:lpstr>
      <vt:lpstr>Tech-Monarch System</vt:lpstr>
      <vt:lpstr>Team</vt:lpstr>
      <vt:lpstr>Project Management</vt:lpstr>
      <vt:lpstr>Project Management</vt:lpstr>
      <vt:lpstr>Project Management</vt:lpstr>
      <vt:lpstr>Reflection</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Jim Peterson</dc:creator>
  <cp:lastModifiedBy>Banks, Andrew James</cp:lastModifiedBy>
  <cp:revision>148</cp:revision>
  <dcterms:created xsi:type="dcterms:W3CDTF">2019-10-24T14:01:45Z</dcterms:created>
  <dcterms:modified xsi:type="dcterms:W3CDTF">2021-04-22T01:26:59Z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32590308</vt:lpwstr>
  </property>
  <property fmtid="{D5CDD505-2E9C-101B-9397-08002B2CF9AE}" pid="3" name="NXPowerLiteSettings">
    <vt:lpwstr>C9000AA0054001</vt:lpwstr>
  </property>
  <property fmtid="{D5CDD505-2E9C-101B-9397-08002B2CF9AE}" pid="4" name="NXPowerLiteVersion">
    <vt:lpwstr>D8.0.4</vt:lpwstr>
  </property>
</Properties>
</file>